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6"/>
  </p:normalViewPr>
  <p:slideViewPr>
    <p:cSldViewPr>
      <p:cViewPr varScale="1">
        <p:scale>
          <a:sx n="66" d="100"/>
          <a:sy n="66" d="100"/>
        </p:scale>
        <p:origin x="2896" y="2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0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1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74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6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9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320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4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1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1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8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FB794-79A1-41A6-8262-BA72FFBBD246}" type="datetimeFigureOut">
              <a:rPr lang="en-US" smtClean="0"/>
              <a:t>10/31/20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2EB1E-5828-4ED9-825A-75B9EFD23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0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żyj STRZAŁEK na KLAWIATURZE do przełączania zdje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41" y="457200"/>
            <a:ext cx="5945659" cy="8122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504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Columbia University</dc:creator>
  <cp:lastModifiedBy>Anna Staniszewski</cp:lastModifiedBy>
  <cp:revision>2</cp:revision>
  <cp:lastPrinted>2020-10-30T15:11:38Z</cp:lastPrinted>
  <dcterms:created xsi:type="dcterms:W3CDTF">2020-10-30T14:23:48Z</dcterms:created>
  <dcterms:modified xsi:type="dcterms:W3CDTF">2020-10-31T22:45:44Z</dcterms:modified>
</cp:coreProperties>
</file>