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7" r:id="rId9"/>
    <p:sldId id="260" r:id="rId10"/>
    <p:sldId id="268" r:id="rId11"/>
    <p:sldId id="261" r:id="rId12"/>
    <p:sldId id="269" r:id="rId13"/>
    <p:sldId id="262" r:id="rId14"/>
    <p:sldId id="270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564" y="2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4D1D9-FC96-4D5E-BF99-FEA643D371C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9E8E83B-F3D9-4BD9-9C57-3D6BDF350D29}">
      <dgm:prSet/>
      <dgm:spPr/>
      <dgm:t>
        <a:bodyPr/>
        <a:lstStyle/>
        <a:p>
          <a:r>
            <a:rPr lang="en-US"/>
            <a:t>• Polska leży w środkowej części Europy.</a:t>
          </a:r>
        </a:p>
      </dgm:t>
    </dgm:pt>
    <dgm:pt modelId="{E7CB9E66-5C40-464B-A8F4-83B4F9F69351}" type="parTrans" cxnId="{59E6D593-EB53-4A69-B7F4-99ED7868A188}">
      <dgm:prSet/>
      <dgm:spPr/>
      <dgm:t>
        <a:bodyPr/>
        <a:lstStyle/>
        <a:p>
          <a:endParaRPr lang="en-US"/>
        </a:p>
      </dgm:t>
    </dgm:pt>
    <dgm:pt modelId="{BAA7EF41-8BEB-4BA0-AF1F-CBF46DB2C43E}" type="sibTrans" cxnId="{59E6D593-EB53-4A69-B7F4-99ED7868A188}">
      <dgm:prSet/>
      <dgm:spPr/>
      <dgm:t>
        <a:bodyPr/>
        <a:lstStyle/>
        <a:p>
          <a:endParaRPr lang="en-US"/>
        </a:p>
      </dgm:t>
    </dgm:pt>
    <dgm:pt modelId="{402FFACE-B403-4CD0-96D1-9FCA798D0B7E}">
      <dgm:prSet/>
      <dgm:spPr/>
      <dgm:t>
        <a:bodyPr/>
        <a:lstStyle/>
        <a:p>
          <a:r>
            <a:rPr lang="en-US"/>
            <a:t>• Graniczy z 7 państwami: Niemcy, Czechy, Słowacja, Ukraina, Białoruś, Litwa, Rosja.</a:t>
          </a:r>
        </a:p>
      </dgm:t>
    </dgm:pt>
    <dgm:pt modelId="{A22FF468-0B5D-416C-A13F-B7CD14FD23E5}" type="parTrans" cxnId="{E5315594-9587-4465-B61D-FB34A1FCEB68}">
      <dgm:prSet/>
      <dgm:spPr/>
      <dgm:t>
        <a:bodyPr/>
        <a:lstStyle/>
        <a:p>
          <a:endParaRPr lang="en-US"/>
        </a:p>
      </dgm:t>
    </dgm:pt>
    <dgm:pt modelId="{739F3E95-9814-40E9-9126-E01B84DCCE97}" type="sibTrans" cxnId="{E5315594-9587-4465-B61D-FB34A1FCEB68}">
      <dgm:prSet/>
      <dgm:spPr/>
      <dgm:t>
        <a:bodyPr/>
        <a:lstStyle/>
        <a:p>
          <a:endParaRPr lang="en-US"/>
        </a:p>
      </dgm:t>
    </dgm:pt>
    <dgm:pt modelId="{6A3D8F17-7B15-4BD7-9E16-1A22A8C1DD7C}">
      <dgm:prSet/>
      <dgm:spPr/>
      <dgm:t>
        <a:bodyPr/>
        <a:lstStyle/>
        <a:p>
          <a:r>
            <a:rPr lang="en-US"/>
            <a:t>• Dostęp do Morza Bałtyckiego.</a:t>
          </a:r>
        </a:p>
      </dgm:t>
    </dgm:pt>
    <dgm:pt modelId="{BDB2DDBE-61FA-4C83-9364-DDDB945B5D2F}" type="parTrans" cxnId="{E52D23F5-D8D1-4E1E-A762-42F7366158AD}">
      <dgm:prSet/>
      <dgm:spPr/>
      <dgm:t>
        <a:bodyPr/>
        <a:lstStyle/>
        <a:p>
          <a:endParaRPr lang="en-US"/>
        </a:p>
      </dgm:t>
    </dgm:pt>
    <dgm:pt modelId="{0BCE5B93-2122-46EB-A9F7-298D657B89BB}" type="sibTrans" cxnId="{E52D23F5-D8D1-4E1E-A762-42F7366158AD}">
      <dgm:prSet/>
      <dgm:spPr/>
      <dgm:t>
        <a:bodyPr/>
        <a:lstStyle/>
        <a:p>
          <a:endParaRPr lang="en-US"/>
        </a:p>
      </dgm:t>
    </dgm:pt>
    <dgm:pt modelId="{AFD621D9-056C-47DC-A139-7C450800CC01}">
      <dgm:prSet/>
      <dgm:spPr/>
      <dgm:t>
        <a:bodyPr/>
        <a:lstStyle/>
        <a:p>
          <a:r>
            <a:rPr lang="en-US"/>
            <a:t>• Położenie na skrzyżowaniu ważnych szlaków komunikacyjnych.</a:t>
          </a:r>
        </a:p>
      </dgm:t>
    </dgm:pt>
    <dgm:pt modelId="{7FCA4D58-D4B8-422D-86D5-798769BE6A2C}" type="parTrans" cxnId="{DC306353-9CC0-444D-8B2C-9D778AC25E3A}">
      <dgm:prSet/>
      <dgm:spPr/>
      <dgm:t>
        <a:bodyPr/>
        <a:lstStyle/>
        <a:p>
          <a:endParaRPr lang="en-US"/>
        </a:p>
      </dgm:t>
    </dgm:pt>
    <dgm:pt modelId="{52EAD8BD-5613-46A1-93BB-55582618B304}" type="sibTrans" cxnId="{DC306353-9CC0-444D-8B2C-9D778AC25E3A}">
      <dgm:prSet/>
      <dgm:spPr/>
      <dgm:t>
        <a:bodyPr/>
        <a:lstStyle/>
        <a:p>
          <a:endParaRPr lang="en-US"/>
        </a:p>
      </dgm:t>
    </dgm:pt>
    <dgm:pt modelId="{58DCBB75-0981-4DE2-8B25-ABE9A147805E}" type="pres">
      <dgm:prSet presAssocID="{E544D1D9-FC96-4D5E-BF99-FEA643D371CD}" presName="diagram" presStyleCnt="0">
        <dgm:presLayoutVars>
          <dgm:dir/>
          <dgm:resizeHandles val="exact"/>
        </dgm:presLayoutVars>
      </dgm:prSet>
      <dgm:spPr/>
    </dgm:pt>
    <dgm:pt modelId="{22AFD1E5-93D5-4D09-82A3-F653C75CF769}" type="pres">
      <dgm:prSet presAssocID="{E9E8E83B-F3D9-4BD9-9C57-3D6BDF350D29}" presName="node" presStyleLbl="node1" presStyleIdx="0" presStyleCnt="4">
        <dgm:presLayoutVars>
          <dgm:bulletEnabled val="1"/>
        </dgm:presLayoutVars>
      </dgm:prSet>
      <dgm:spPr/>
    </dgm:pt>
    <dgm:pt modelId="{343B1E96-CD0F-40DB-A8BE-EE1E7F7743BC}" type="pres">
      <dgm:prSet presAssocID="{BAA7EF41-8BEB-4BA0-AF1F-CBF46DB2C43E}" presName="sibTrans" presStyleCnt="0"/>
      <dgm:spPr/>
    </dgm:pt>
    <dgm:pt modelId="{7072B4FB-7C63-4A70-A994-6F28B7C14B77}" type="pres">
      <dgm:prSet presAssocID="{402FFACE-B403-4CD0-96D1-9FCA798D0B7E}" presName="node" presStyleLbl="node1" presStyleIdx="1" presStyleCnt="4">
        <dgm:presLayoutVars>
          <dgm:bulletEnabled val="1"/>
        </dgm:presLayoutVars>
      </dgm:prSet>
      <dgm:spPr/>
    </dgm:pt>
    <dgm:pt modelId="{FC0DB950-4512-4F90-B8F0-A2A4139FEC0C}" type="pres">
      <dgm:prSet presAssocID="{739F3E95-9814-40E9-9126-E01B84DCCE97}" presName="sibTrans" presStyleCnt="0"/>
      <dgm:spPr/>
    </dgm:pt>
    <dgm:pt modelId="{40BAF370-5E43-45D7-A3DE-4ED92D59F412}" type="pres">
      <dgm:prSet presAssocID="{6A3D8F17-7B15-4BD7-9E16-1A22A8C1DD7C}" presName="node" presStyleLbl="node1" presStyleIdx="2" presStyleCnt="4">
        <dgm:presLayoutVars>
          <dgm:bulletEnabled val="1"/>
        </dgm:presLayoutVars>
      </dgm:prSet>
      <dgm:spPr/>
    </dgm:pt>
    <dgm:pt modelId="{C8116B94-5290-469D-95FC-79A704F85AD3}" type="pres">
      <dgm:prSet presAssocID="{0BCE5B93-2122-46EB-A9F7-298D657B89BB}" presName="sibTrans" presStyleCnt="0"/>
      <dgm:spPr/>
    </dgm:pt>
    <dgm:pt modelId="{57902D4D-3FA8-43F1-A592-ECBD767E4150}" type="pres">
      <dgm:prSet presAssocID="{AFD621D9-056C-47DC-A139-7C450800CC01}" presName="node" presStyleLbl="node1" presStyleIdx="3" presStyleCnt="4">
        <dgm:presLayoutVars>
          <dgm:bulletEnabled val="1"/>
        </dgm:presLayoutVars>
      </dgm:prSet>
      <dgm:spPr/>
    </dgm:pt>
  </dgm:ptLst>
  <dgm:cxnLst>
    <dgm:cxn modelId="{B5F4DE14-E7B9-492E-B772-2C476D0C7EF1}" type="presOf" srcId="{402FFACE-B403-4CD0-96D1-9FCA798D0B7E}" destId="{7072B4FB-7C63-4A70-A994-6F28B7C14B77}" srcOrd="0" destOrd="0" presId="urn:microsoft.com/office/officeart/2005/8/layout/default"/>
    <dgm:cxn modelId="{DC306353-9CC0-444D-8B2C-9D778AC25E3A}" srcId="{E544D1D9-FC96-4D5E-BF99-FEA643D371CD}" destId="{AFD621D9-056C-47DC-A139-7C450800CC01}" srcOrd="3" destOrd="0" parTransId="{7FCA4D58-D4B8-422D-86D5-798769BE6A2C}" sibTransId="{52EAD8BD-5613-46A1-93BB-55582618B304}"/>
    <dgm:cxn modelId="{3A586676-CB58-4316-A873-3273BE013669}" type="presOf" srcId="{E9E8E83B-F3D9-4BD9-9C57-3D6BDF350D29}" destId="{22AFD1E5-93D5-4D09-82A3-F653C75CF769}" srcOrd="0" destOrd="0" presId="urn:microsoft.com/office/officeart/2005/8/layout/default"/>
    <dgm:cxn modelId="{9C0A8682-69D9-4482-BF9D-66AFA99072BB}" type="presOf" srcId="{E544D1D9-FC96-4D5E-BF99-FEA643D371CD}" destId="{58DCBB75-0981-4DE2-8B25-ABE9A147805E}" srcOrd="0" destOrd="0" presId="urn:microsoft.com/office/officeart/2005/8/layout/default"/>
    <dgm:cxn modelId="{59E6D593-EB53-4A69-B7F4-99ED7868A188}" srcId="{E544D1D9-FC96-4D5E-BF99-FEA643D371CD}" destId="{E9E8E83B-F3D9-4BD9-9C57-3D6BDF350D29}" srcOrd="0" destOrd="0" parTransId="{E7CB9E66-5C40-464B-A8F4-83B4F9F69351}" sibTransId="{BAA7EF41-8BEB-4BA0-AF1F-CBF46DB2C43E}"/>
    <dgm:cxn modelId="{E5315594-9587-4465-B61D-FB34A1FCEB68}" srcId="{E544D1D9-FC96-4D5E-BF99-FEA643D371CD}" destId="{402FFACE-B403-4CD0-96D1-9FCA798D0B7E}" srcOrd="1" destOrd="0" parTransId="{A22FF468-0B5D-416C-A13F-B7CD14FD23E5}" sibTransId="{739F3E95-9814-40E9-9126-E01B84DCCE97}"/>
    <dgm:cxn modelId="{291A64CC-0BA9-4F88-88CA-0E24C56AE437}" type="presOf" srcId="{6A3D8F17-7B15-4BD7-9E16-1A22A8C1DD7C}" destId="{40BAF370-5E43-45D7-A3DE-4ED92D59F412}" srcOrd="0" destOrd="0" presId="urn:microsoft.com/office/officeart/2005/8/layout/default"/>
    <dgm:cxn modelId="{2E9E6DD3-CB82-48D6-B52F-C675EE28E62B}" type="presOf" srcId="{AFD621D9-056C-47DC-A139-7C450800CC01}" destId="{57902D4D-3FA8-43F1-A592-ECBD767E4150}" srcOrd="0" destOrd="0" presId="urn:microsoft.com/office/officeart/2005/8/layout/default"/>
    <dgm:cxn modelId="{E52D23F5-D8D1-4E1E-A762-42F7366158AD}" srcId="{E544D1D9-FC96-4D5E-BF99-FEA643D371CD}" destId="{6A3D8F17-7B15-4BD7-9E16-1A22A8C1DD7C}" srcOrd="2" destOrd="0" parTransId="{BDB2DDBE-61FA-4C83-9364-DDDB945B5D2F}" sibTransId="{0BCE5B93-2122-46EB-A9F7-298D657B89BB}"/>
    <dgm:cxn modelId="{725B6BCA-D5C4-46D6-AD88-AFD644340F2A}" type="presParOf" srcId="{58DCBB75-0981-4DE2-8B25-ABE9A147805E}" destId="{22AFD1E5-93D5-4D09-82A3-F653C75CF769}" srcOrd="0" destOrd="0" presId="urn:microsoft.com/office/officeart/2005/8/layout/default"/>
    <dgm:cxn modelId="{E4EAF81A-667E-4937-A051-40FA32929635}" type="presParOf" srcId="{58DCBB75-0981-4DE2-8B25-ABE9A147805E}" destId="{343B1E96-CD0F-40DB-A8BE-EE1E7F7743BC}" srcOrd="1" destOrd="0" presId="urn:microsoft.com/office/officeart/2005/8/layout/default"/>
    <dgm:cxn modelId="{5FC62869-C885-4C32-9988-395C6DB3AECF}" type="presParOf" srcId="{58DCBB75-0981-4DE2-8B25-ABE9A147805E}" destId="{7072B4FB-7C63-4A70-A994-6F28B7C14B77}" srcOrd="2" destOrd="0" presId="urn:microsoft.com/office/officeart/2005/8/layout/default"/>
    <dgm:cxn modelId="{3053A6A3-5C3B-4352-BDDC-A1E713F969AF}" type="presParOf" srcId="{58DCBB75-0981-4DE2-8B25-ABE9A147805E}" destId="{FC0DB950-4512-4F90-B8F0-A2A4139FEC0C}" srcOrd="3" destOrd="0" presId="urn:microsoft.com/office/officeart/2005/8/layout/default"/>
    <dgm:cxn modelId="{9E23A712-ADCC-45E5-956A-08C1F76D71D3}" type="presParOf" srcId="{58DCBB75-0981-4DE2-8B25-ABE9A147805E}" destId="{40BAF370-5E43-45D7-A3DE-4ED92D59F412}" srcOrd="4" destOrd="0" presId="urn:microsoft.com/office/officeart/2005/8/layout/default"/>
    <dgm:cxn modelId="{1BAC0BE9-C65D-48BA-A166-C50AFDB49A80}" type="presParOf" srcId="{58DCBB75-0981-4DE2-8B25-ABE9A147805E}" destId="{C8116B94-5290-469D-95FC-79A704F85AD3}" srcOrd="5" destOrd="0" presId="urn:microsoft.com/office/officeart/2005/8/layout/default"/>
    <dgm:cxn modelId="{FA1A3309-EEF8-41C7-8FD3-863088913FAE}" type="presParOf" srcId="{58DCBB75-0981-4DE2-8B25-ABE9A147805E}" destId="{57902D4D-3FA8-43F1-A592-ECBD767E415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0C00E-0C8C-4DC6-9C4A-467244CA955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E9EE9E0-2FBE-4BB6-99FE-5D9B909C2EA8}">
      <dgm:prSet/>
      <dgm:spPr/>
      <dgm:t>
        <a:bodyPr/>
        <a:lstStyle/>
        <a:p>
          <a:r>
            <a:rPr lang="en-US"/>
            <a:t>• Polska jako łącznik między Wschodem a Zachodem.</a:t>
          </a:r>
        </a:p>
      </dgm:t>
    </dgm:pt>
    <dgm:pt modelId="{406EA091-DEB5-47A8-A34C-0DEEC9348BA9}" type="parTrans" cxnId="{EDA0FF25-7900-4993-93F7-85875B120B59}">
      <dgm:prSet/>
      <dgm:spPr/>
      <dgm:t>
        <a:bodyPr/>
        <a:lstStyle/>
        <a:p>
          <a:endParaRPr lang="en-US"/>
        </a:p>
      </dgm:t>
    </dgm:pt>
    <dgm:pt modelId="{290BFF0F-16CD-47A6-BA11-30F92D9BEB9F}" type="sibTrans" cxnId="{EDA0FF25-7900-4993-93F7-85875B120B59}">
      <dgm:prSet/>
      <dgm:spPr/>
      <dgm:t>
        <a:bodyPr/>
        <a:lstStyle/>
        <a:p>
          <a:endParaRPr lang="en-US"/>
        </a:p>
      </dgm:t>
    </dgm:pt>
    <dgm:pt modelId="{321AF746-1E5A-47E1-AFD4-36418D9ED986}">
      <dgm:prSet/>
      <dgm:spPr/>
      <dgm:t>
        <a:bodyPr/>
        <a:lstStyle/>
        <a:p>
          <a:r>
            <a:rPr lang="en-US"/>
            <a:t>• Członkostwo w UE, NATO i ONZ.</a:t>
          </a:r>
        </a:p>
      </dgm:t>
    </dgm:pt>
    <dgm:pt modelId="{4B34FA96-24C3-417E-A852-B4C4444481C1}" type="parTrans" cxnId="{6020E583-6DBF-4CF9-9D5D-B39AE116EDC6}">
      <dgm:prSet/>
      <dgm:spPr/>
      <dgm:t>
        <a:bodyPr/>
        <a:lstStyle/>
        <a:p>
          <a:endParaRPr lang="en-US"/>
        </a:p>
      </dgm:t>
    </dgm:pt>
    <dgm:pt modelId="{22DFA568-EF19-48EA-AD5B-380AFE53A7C1}" type="sibTrans" cxnId="{6020E583-6DBF-4CF9-9D5D-B39AE116EDC6}">
      <dgm:prSet/>
      <dgm:spPr/>
      <dgm:t>
        <a:bodyPr/>
        <a:lstStyle/>
        <a:p>
          <a:endParaRPr lang="en-US"/>
        </a:p>
      </dgm:t>
    </dgm:pt>
    <dgm:pt modelId="{E45F064E-3FE5-4D52-8D1B-909BD800E62A}">
      <dgm:prSet/>
      <dgm:spPr/>
      <dgm:t>
        <a:bodyPr/>
        <a:lstStyle/>
        <a:p>
          <a:r>
            <a:rPr lang="en-US"/>
            <a:t>• Umiarkowany klimat sprzyjający rolnictwu i osadnictwu.</a:t>
          </a:r>
        </a:p>
      </dgm:t>
    </dgm:pt>
    <dgm:pt modelId="{279C07E3-99B5-47A6-9926-6CDB0E2263AA}" type="parTrans" cxnId="{CD902552-5C33-4CE1-8A58-E1967B232421}">
      <dgm:prSet/>
      <dgm:spPr/>
      <dgm:t>
        <a:bodyPr/>
        <a:lstStyle/>
        <a:p>
          <a:endParaRPr lang="en-US"/>
        </a:p>
      </dgm:t>
    </dgm:pt>
    <dgm:pt modelId="{78323948-9E99-4919-9699-5CFAF3522661}" type="sibTrans" cxnId="{CD902552-5C33-4CE1-8A58-E1967B232421}">
      <dgm:prSet/>
      <dgm:spPr/>
      <dgm:t>
        <a:bodyPr/>
        <a:lstStyle/>
        <a:p>
          <a:endParaRPr lang="en-US"/>
        </a:p>
      </dgm:t>
    </dgm:pt>
    <dgm:pt modelId="{8B98C2BC-B331-47A6-81D1-68A5A2614CC9}" type="pres">
      <dgm:prSet presAssocID="{7FF0C00E-0C8C-4DC6-9C4A-467244CA955A}" presName="diagram" presStyleCnt="0">
        <dgm:presLayoutVars>
          <dgm:dir/>
          <dgm:resizeHandles val="exact"/>
        </dgm:presLayoutVars>
      </dgm:prSet>
      <dgm:spPr/>
    </dgm:pt>
    <dgm:pt modelId="{1EEF61FF-0912-4C6D-9364-7F764E9AFC1E}" type="pres">
      <dgm:prSet presAssocID="{3E9EE9E0-2FBE-4BB6-99FE-5D9B909C2EA8}" presName="node" presStyleLbl="node1" presStyleIdx="0" presStyleCnt="3">
        <dgm:presLayoutVars>
          <dgm:bulletEnabled val="1"/>
        </dgm:presLayoutVars>
      </dgm:prSet>
      <dgm:spPr/>
    </dgm:pt>
    <dgm:pt modelId="{35269090-62DB-45E7-B39F-FF51CBAD2AD2}" type="pres">
      <dgm:prSet presAssocID="{290BFF0F-16CD-47A6-BA11-30F92D9BEB9F}" presName="sibTrans" presStyleCnt="0"/>
      <dgm:spPr/>
    </dgm:pt>
    <dgm:pt modelId="{702A4DE1-BD3B-49EB-9D87-E3AF4181CB07}" type="pres">
      <dgm:prSet presAssocID="{321AF746-1E5A-47E1-AFD4-36418D9ED986}" presName="node" presStyleLbl="node1" presStyleIdx="1" presStyleCnt="3">
        <dgm:presLayoutVars>
          <dgm:bulletEnabled val="1"/>
        </dgm:presLayoutVars>
      </dgm:prSet>
      <dgm:spPr/>
    </dgm:pt>
    <dgm:pt modelId="{BA5D19B5-CE9A-449A-B41E-FFB3A0084666}" type="pres">
      <dgm:prSet presAssocID="{22DFA568-EF19-48EA-AD5B-380AFE53A7C1}" presName="sibTrans" presStyleCnt="0"/>
      <dgm:spPr/>
    </dgm:pt>
    <dgm:pt modelId="{51759822-329E-43F6-82F0-5D373253B89F}" type="pres">
      <dgm:prSet presAssocID="{E45F064E-3FE5-4D52-8D1B-909BD800E62A}" presName="node" presStyleLbl="node1" presStyleIdx="2" presStyleCnt="3">
        <dgm:presLayoutVars>
          <dgm:bulletEnabled val="1"/>
        </dgm:presLayoutVars>
      </dgm:prSet>
      <dgm:spPr/>
    </dgm:pt>
  </dgm:ptLst>
  <dgm:cxnLst>
    <dgm:cxn modelId="{EDA0FF25-7900-4993-93F7-85875B120B59}" srcId="{7FF0C00E-0C8C-4DC6-9C4A-467244CA955A}" destId="{3E9EE9E0-2FBE-4BB6-99FE-5D9B909C2EA8}" srcOrd="0" destOrd="0" parTransId="{406EA091-DEB5-47A8-A34C-0DEEC9348BA9}" sibTransId="{290BFF0F-16CD-47A6-BA11-30F92D9BEB9F}"/>
    <dgm:cxn modelId="{CD902552-5C33-4CE1-8A58-E1967B232421}" srcId="{7FF0C00E-0C8C-4DC6-9C4A-467244CA955A}" destId="{E45F064E-3FE5-4D52-8D1B-909BD800E62A}" srcOrd="2" destOrd="0" parTransId="{279C07E3-99B5-47A6-9926-6CDB0E2263AA}" sibTransId="{78323948-9E99-4919-9699-5CFAF3522661}"/>
    <dgm:cxn modelId="{EFB0757A-56FB-488D-901F-D93124788821}" type="presOf" srcId="{3E9EE9E0-2FBE-4BB6-99FE-5D9B909C2EA8}" destId="{1EEF61FF-0912-4C6D-9364-7F764E9AFC1E}" srcOrd="0" destOrd="0" presId="urn:microsoft.com/office/officeart/2005/8/layout/default"/>
    <dgm:cxn modelId="{6020E583-6DBF-4CF9-9D5D-B39AE116EDC6}" srcId="{7FF0C00E-0C8C-4DC6-9C4A-467244CA955A}" destId="{321AF746-1E5A-47E1-AFD4-36418D9ED986}" srcOrd="1" destOrd="0" parTransId="{4B34FA96-24C3-417E-A852-B4C4444481C1}" sibTransId="{22DFA568-EF19-48EA-AD5B-380AFE53A7C1}"/>
    <dgm:cxn modelId="{1F7C758E-F26B-4334-93C8-8B721E89E086}" type="presOf" srcId="{E45F064E-3FE5-4D52-8D1B-909BD800E62A}" destId="{51759822-329E-43F6-82F0-5D373253B89F}" srcOrd="0" destOrd="0" presId="urn:microsoft.com/office/officeart/2005/8/layout/default"/>
    <dgm:cxn modelId="{5922CEA0-2811-4D8B-BD5F-3F1902D7161A}" type="presOf" srcId="{7FF0C00E-0C8C-4DC6-9C4A-467244CA955A}" destId="{8B98C2BC-B331-47A6-81D1-68A5A2614CC9}" srcOrd="0" destOrd="0" presId="urn:microsoft.com/office/officeart/2005/8/layout/default"/>
    <dgm:cxn modelId="{2D9F46CB-DFA0-46FB-BF55-164F42661F68}" type="presOf" srcId="{321AF746-1E5A-47E1-AFD4-36418D9ED986}" destId="{702A4DE1-BD3B-49EB-9D87-E3AF4181CB07}" srcOrd="0" destOrd="0" presId="urn:microsoft.com/office/officeart/2005/8/layout/default"/>
    <dgm:cxn modelId="{A753AC86-24C6-4CEC-8F9A-89182D950212}" type="presParOf" srcId="{8B98C2BC-B331-47A6-81D1-68A5A2614CC9}" destId="{1EEF61FF-0912-4C6D-9364-7F764E9AFC1E}" srcOrd="0" destOrd="0" presId="urn:microsoft.com/office/officeart/2005/8/layout/default"/>
    <dgm:cxn modelId="{35B79264-767C-4848-B428-74C44E1A2B80}" type="presParOf" srcId="{8B98C2BC-B331-47A6-81D1-68A5A2614CC9}" destId="{35269090-62DB-45E7-B39F-FF51CBAD2AD2}" srcOrd="1" destOrd="0" presId="urn:microsoft.com/office/officeart/2005/8/layout/default"/>
    <dgm:cxn modelId="{CCC4FA7E-6ABA-4D58-A22F-5440BF82727A}" type="presParOf" srcId="{8B98C2BC-B331-47A6-81D1-68A5A2614CC9}" destId="{702A4DE1-BD3B-49EB-9D87-E3AF4181CB07}" srcOrd="2" destOrd="0" presId="urn:microsoft.com/office/officeart/2005/8/layout/default"/>
    <dgm:cxn modelId="{24C166A0-E73C-46E3-9F4A-7E5FB2E01ACF}" type="presParOf" srcId="{8B98C2BC-B331-47A6-81D1-68A5A2614CC9}" destId="{BA5D19B5-CE9A-449A-B41E-FFB3A0084666}" srcOrd="3" destOrd="0" presId="urn:microsoft.com/office/officeart/2005/8/layout/default"/>
    <dgm:cxn modelId="{6B5FB28A-ECDA-42A5-A1EF-E73E415B56DC}" type="presParOf" srcId="{8B98C2BC-B331-47A6-81D1-68A5A2614CC9}" destId="{51759822-329E-43F6-82F0-5D373253B89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4DB87-1CB5-4B21-8279-B41BB091F134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962E5A9-DABA-452D-B2A1-9BA0528B0CE5}">
      <dgm:prSet/>
      <dgm:spPr/>
      <dgm:t>
        <a:bodyPr/>
        <a:lstStyle/>
        <a:p>
          <a:r>
            <a:rPr lang="en-US"/>
            <a:t>• Dostęp do morza – porty Gdańsk, Gdynia, Szczecin.</a:t>
          </a:r>
        </a:p>
      </dgm:t>
    </dgm:pt>
    <dgm:pt modelId="{1C741E85-76FC-41C4-82A3-687D935518DA}" type="parTrans" cxnId="{1542BD5D-965F-4DDC-AC84-A5F7D9011B44}">
      <dgm:prSet/>
      <dgm:spPr/>
      <dgm:t>
        <a:bodyPr/>
        <a:lstStyle/>
        <a:p>
          <a:endParaRPr lang="en-US"/>
        </a:p>
      </dgm:t>
    </dgm:pt>
    <dgm:pt modelId="{BEEB5E11-8DF4-4BEB-B5A7-FFC6B9225F88}" type="sibTrans" cxnId="{1542BD5D-965F-4DDC-AC84-A5F7D9011B44}">
      <dgm:prSet/>
      <dgm:spPr/>
      <dgm:t>
        <a:bodyPr/>
        <a:lstStyle/>
        <a:p>
          <a:endParaRPr lang="en-US"/>
        </a:p>
      </dgm:t>
    </dgm:pt>
    <dgm:pt modelId="{9A57C4A3-8472-4A75-B753-3B3DA54CA43C}">
      <dgm:prSet/>
      <dgm:spPr/>
      <dgm:t>
        <a:bodyPr/>
        <a:lstStyle/>
        <a:p>
          <a:r>
            <a:rPr lang="en-US"/>
            <a:t>• Rozwój handlu i transportu.</a:t>
          </a:r>
        </a:p>
      </dgm:t>
    </dgm:pt>
    <dgm:pt modelId="{44BA9813-6922-4671-B7C5-C977B36D3EE7}" type="parTrans" cxnId="{01FBC984-55C2-4CB9-BAE2-F2A78888314C}">
      <dgm:prSet/>
      <dgm:spPr/>
      <dgm:t>
        <a:bodyPr/>
        <a:lstStyle/>
        <a:p>
          <a:endParaRPr lang="en-US"/>
        </a:p>
      </dgm:t>
    </dgm:pt>
    <dgm:pt modelId="{6D362AB8-1040-44AB-B56F-48A99747E38B}" type="sibTrans" cxnId="{01FBC984-55C2-4CB9-BAE2-F2A78888314C}">
      <dgm:prSet/>
      <dgm:spPr/>
      <dgm:t>
        <a:bodyPr/>
        <a:lstStyle/>
        <a:p>
          <a:endParaRPr lang="en-US"/>
        </a:p>
      </dgm:t>
    </dgm:pt>
    <dgm:pt modelId="{74FC39DF-3607-4A17-B1BE-A805DE22174A}">
      <dgm:prSet/>
      <dgm:spPr/>
      <dgm:t>
        <a:bodyPr/>
        <a:lstStyle/>
        <a:p>
          <a:r>
            <a:rPr lang="en-US"/>
            <a:t>• Fundusze unijne i współpraca gospodarcza.</a:t>
          </a:r>
        </a:p>
      </dgm:t>
    </dgm:pt>
    <dgm:pt modelId="{6E4DCCDE-6BB6-492E-93F6-8285A6C9D952}" type="parTrans" cxnId="{42672869-45FA-4130-A2E9-9BAEB4E295AC}">
      <dgm:prSet/>
      <dgm:spPr/>
      <dgm:t>
        <a:bodyPr/>
        <a:lstStyle/>
        <a:p>
          <a:endParaRPr lang="en-US"/>
        </a:p>
      </dgm:t>
    </dgm:pt>
    <dgm:pt modelId="{2C4DB22E-2DB3-4F41-97F6-2B96AC49A5D0}" type="sibTrans" cxnId="{42672869-45FA-4130-A2E9-9BAEB4E295AC}">
      <dgm:prSet/>
      <dgm:spPr/>
      <dgm:t>
        <a:bodyPr/>
        <a:lstStyle/>
        <a:p>
          <a:endParaRPr lang="en-US"/>
        </a:p>
      </dgm:t>
    </dgm:pt>
    <dgm:pt modelId="{9BDD44A3-D162-42A1-A242-FF42BCFEEE5B}">
      <dgm:prSet/>
      <dgm:spPr/>
      <dgm:t>
        <a:bodyPr/>
        <a:lstStyle/>
        <a:p>
          <a:r>
            <a:rPr lang="en-US"/>
            <a:t>• Pozycja tranzytowa.</a:t>
          </a:r>
        </a:p>
      </dgm:t>
    </dgm:pt>
    <dgm:pt modelId="{91754097-80BB-427A-B19A-4F1F58D2D694}" type="parTrans" cxnId="{AC256EC8-E63C-4A17-98AA-537F566F16F8}">
      <dgm:prSet/>
      <dgm:spPr/>
      <dgm:t>
        <a:bodyPr/>
        <a:lstStyle/>
        <a:p>
          <a:endParaRPr lang="en-US"/>
        </a:p>
      </dgm:t>
    </dgm:pt>
    <dgm:pt modelId="{CDB24FF3-A8E9-4865-A07F-169D96B0D04A}" type="sibTrans" cxnId="{AC256EC8-E63C-4A17-98AA-537F566F16F8}">
      <dgm:prSet/>
      <dgm:spPr/>
      <dgm:t>
        <a:bodyPr/>
        <a:lstStyle/>
        <a:p>
          <a:endParaRPr lang="en-US"/>
        </a:p>
      </dgm:t>
    </dgm:pt>
    <dgm:pt modelId="{694B2F14-2895-4D6C-8146-A4FD8DA3AB6D}">
      <dgm:prSet/>
      <dgm:spPr/>
      <dgm:t>
        <a:bodyPr/>
        <a:lstStyle/>
        <a:p>
          <a:r>
            <a:rPr lang="en-US"/>
            <a:t>• Atrakcyjność turystyczna – morze, góry, jeziora.</a:t>
          </a:r>
        </a:p>
      </dgm:t>
    </dgm:pt>
    <dgm:pt modelId="{C6B112C3-C0A2-4175-867F-85EDA531C766}" type="parTrans" cxnId="{9629724B-F749-4221-98BC-196AA29785CF}">
      <dgm:prSet/>
      <dgm:spPr/>
      <dgm:t>
        <a:bodyPr/>
        <a:lstStyle/>
        <a:p>
          <a:endParaRPr lang="en-US"/>
        </a:p>
      </dgm:t>
    </dgm:pt>
    <dgm:pt modelId="{A734C588-1EDB-4D08-A921-4DFB44F5CE49}" type="sibTrans" cxnId="{9629724B-F749-4221-98BC-196AA29785CF}">
      <dgm:prSet/>
      <dgm:spPr/>
      <dgm:t>
        <a:bodyPr/>
        <a:lstStyle/>
        <a:p>
          <a:endParaRPr lang="en-US"/>
        </a:p>
      </dgm:t>
    </dgm:pt>
    <dgm:pt modelId="{4AC9CCA0-F5F7-4F30-A517-FB8941A74D90}" type="pres">
      <dgm:prSet presAssocID="{4754DB87-1CB5-4B21-8279-B41BB091F134}" presName="linear" presStyleCnt="0">
        <dgm:presLayoutVars>
          <dgm:animLvl val="lvl"/>
          <dgm:resizeHandles val="exact"/>
        </dgm:presLayoutVars>
      </dgm:prSet>
      <dgm:spPr/>
    </dgm:pt>
    <dgm:pt modelId="{04F31AD5-76C3-46B7-A07A-B29DF0CD3BF4}" type="pres">
      <dgm:prSet presAssocID="{8962E5A9-DABA-452D-B2A1-9BA0528B0CE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43A78B3-6B52-478C-A445-C53BBA944D06}" type="pres">
      <dgm:prSet presAssocID="{BEEB5E11-8DF4-4BEB-B5A7-FFC6B9225F88}" presName="spacer" presStyleCnt="0"/>
      <dgm:spPr/>
    </dgm:pt>
    <dgm:pt modelId="{456066E0-8036-448B-B338-C14CDFF11A5F}" type="pres">
      <dgm:prSet presAssocID="{9A57C4A3-8472-4A75-B753-3B3DA54CA43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8FE73FF-3874-457E-BC8C-14F90E40AD7F}" type="pres">
      <dgm:prSet presAssocID="{6D362AB8-1040-44AB-B56F-48A99747E38B}" presName="spacer" presStyleCnt="0"/>
      <dgm:spPr/>
    </dgm:pt>
    <dgm:pt modelId="{1737B0FC-F013-41C7-9BDE-1786A259D40F}" type="pres">
      <dgm:prSet presAssocID="{74FC39DF-3607-4A17-B1BE-A805DE22174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0FF24E7-075D-474A-84A8-826C9FBDC073}" type="pres">
      <dgm:prSet presAssocID="{2C4DB22E-2DB3-4F41-97F6-2B96AC49A5D0}" presName="spacer" presStyleCnt="0"/>
      <dgm:spPr/>
    </dgm:pt>
    <dgm:pt modelId="{CBD4535A-105C-4906-B5F5-38CD4BC5D5F4}" type="pres">
      <dgm:prSet presAssocID="{9BDD44A3-D162-42A1-A242-FF42BCFEEE5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9579CE6-CA19-408F-9480-F1684DB8E377}" type="pres">
      <dgm:prSet presAssocID="{CDB24FF3-A8E9-4865-A07F-169D96B0D04A}" presName="spacer" presStyleCnt="0"/>
      <dgm:spPr/>
    </dgm:pt>
    <dgm:pt modelId="{23E96C32-F285-44E7-9261-C1E104AB2D57}" type="pres">
      <dgm:prSet presAssocID="{694B2F14-2895-4D6C-8146-A4FD8DA3AB6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3520E39-1B04-432A-AB0D-BC2690EF9E29}" type="presOf" srcId="{4754DB87-1CB5-4B21-8279-B41BB091F134}" destId="{4AC9CCA0-F5F7-4F30-A517-FB8941A74D90}" srcOrd="0" destOrd="0" presId="urn:microsoft.com/office/officeart/2005/8/layout/vList2"/>
    <dgm:cxn modelId="{1542BD5D-965F-4DDC-AC84-A5F7D9011B44}" srcId="{4754DB87-1CB5-4B21-8279-B41BB091F134}" destId="{8962E5A9-DABA-452D-B2A1-9BA0528B0CE5}" srcOrd="0" destOrd="0" parTransId="{1C741E85-76FC-41C4-82A3-687D935518DA}" sibTransId="{BEEB5E11-8DF4-4BEB-B5A7-FFC6B9225F88}"/>
    <dgm:cxn modelId="{4EFA3A43-C5A0-46B8-A67D-03DE69EB8F6A}" type="presOf" srcId="{8962E5A9-DABA-452D-B2A1-9BA0528B0CE5}" destId="{04F31AD5-76C3-46B7-A07A-B29DF0CD3BF4}" srcOrd="0" destOrd="0" presId="urn:microsoft.com/office/officeart/2005/8/layout/vList2"/>
    <dgm:cxn modelId="{04CAE563-B944-48C3-9742-CC80181C0343}" type="presOf" srcId="{74FC39DF-3607-4A17-B1BE-A805DE22174A}" destId="{1737B0FC-F013-41C7-9BDE-1786A259D40F}" srcOrd="0" destOrd="0" presId="urn:microsoft.com/office/officeart/2005/8/layout/vList2"/>
    <dgm:cxn modelId="{42672869-45FA-4130-A2E9-9BAEB4E295AC}" srcId="{4754DB87-1CB5-4B21-8279-B41BB091F134}" destId="{74FC39DF-3607-4A17-B1BE-A805DE22174A}" srcOrd="2" destOrd="0" parTransId="{6E4DCCDE-6BB6-492E-93F6-8285A6C9D952}" sibTransId="{2C4DB22E-2DB3-4F41-97F6-2B96AC49A5D0}"/>
    <dgm:cxn modelId="{9629724B-F749-4221-98BC-196AA29785CF}" srcId="{4754DB87-1CB5-4B21-8279-B41BB091F134}" destId="{694B2F14-2895-4D6C-8146-A4FD8DA3AB6D}" srcOrd="4" destOrd="0" parTransId="{C6B112C3-C0A2-4175-867F-85EDA531C766}" sibTransId="{A734C588-1EDB-4D08-A921-4DFB44F5CE49}"/>
    <dgm:cxn modelId="{01FBC984-55C2-4CB9-BAE2-F2A78888314C}" srcId="{4754DB87-1CB5-4B21-8279-B41BB091F134}" destId="{9A57C4A3-8472-4A75-B753-3B3DA54CA43C}" srcOrd="1" destOrd="0" parTransId="{44BA9813-6922-4671-B7C5-C977B36D3EE7}" sibTransId="{6D362AB8-1040-44AB-B56F-48A99747E38B}"/>
    <dgm:cxn modelId="{5E6C01AE-860D-42AC-A9F2-696E79F68674}" type="presOf" srcId="{9BDD44A3-D162-42A1-A242-FF42BCFEEE5B}" destId="{CBD4535A-105C-4906-B5F5-38CD4BC5D5F4}" srcOrd="0" destOrd="0" presId="urn:microsoft.com/office/officeart/2005/8/layout/vList2"/>
    <dgm:cxn modelId="{9A5725C8-8003-4DA7-9684-9F7B9E5B77C6}" type="presOf" srcId="{9A57C4A3-8472-4A75-B753-3B3DA54CA43C}" destId="{456066E0-8036-448B-B338-C14CDFF11A5F}" srcOrd="0" destOrd="0" presId="urn:microsoft.com/office/officeart/2005/8/layout/vList2"/>
    <dgm:cxn modelId="{AC256EC8-E63C-4A17-98AA-537F566F16F8}" srcId="{4754DB87-1CB5-4B21-8279-B41BB091F134}" destId="{9BDD44A3-D162-42A1-A242-FF42BCFEEE5B}" srcOrd="3" destOrd="0" parTransId="{91754097-80BB-427A-B19A-4F1F58D2D694}" sibTransId="{CDB24FF3-A8E9-4865-A07F-169D96B0D04A}"/>
    <dgm:cxn modelId="{250836F6-1783-4E26-AFD1-7E90B209C7B6}" type="presOf" srcId="{694B2F14-2895-4D6C-8146-A4FD8DA3AB6D}" destId="{23E96C32-F285-44E7-9261-C1E104AB2D57}" srcOrd="0" destOrd="0" presId="urn:microsoft.com/office/officeart/2005/8/layout/vList2"/>
    <dgm:cxn modelId="{0F5A9DE8-06CD-4723-8A47-4795D7CAE07F}" type="presParOf" srcId="{4AC9CCA0-F5F7-4F30-A517-FB8941A74D90}" destId="{04F31AD5-76C3-46B7-A07A-B29DF0CD3BF4}" srcOrd="0" destOrd="0" presId="urn:microsoft.com/office/officeart/2005/8/layout/vList2"/>
    <dgm:cxn modelId="{4A64328F-7995-4ED1-A0B2-B0FF88C5C48A}" type="presParOf" srcId="{4AC9CCA0-F5F7-4F30-A517-FB8941A74D90}" destId="{F43A78B3-6B52-478C-A445-C53BBA944D06}" srcOrd="1" destOrd="0" presId="urn:microsoft.com/office/officeart/2005/8/layout/vList2"/>
    <dgm:cxn modelId="{6BF3B513-B4EA-4280-9F2C-7CADD874C487}" type="presParOf" srcId="{4AC9CCA0-F5F7-4F30-A517-FB8941A74D90}" destId="{456066E0-8036-448B-B338-C14CDFF11A5F}" srcOrd="2" destOrd="0" presId="urn:microsoft.com/office/officeart/2005/8/layout/vList2"/>
    <dgm:cxn modelId="{C0587CFA-36B3-4CA7-BFF4-800B98FA31E0}" type="presParOf" srcId="{4AC9CCA0-F5F7-4F30-A517-FB8941A74D90}" destId="{68FE73FF-3874-457E-BC8C-14F90E40AD7F}" srcOrd="3" destOrd="0" presId="urn:microsoft.com/office/officeart/2005/8/layout/vList2"/>
    <dgm:cxn modelId="{9584992F-91C0-4F29-8D3E-1BD54607370B}" type="presParOf" srcId="{4AC9CCA0-F5F7-4F30-A517-FB8941A74D90}" destId="{1737B0FC-F013-41C7-9BDE-1786A259D40F}" srcOrd="4" destOrd="0" presId="urn:microsoft.com/office/officeart/2005/8/layout/vList2"/>
    <dgm:cxn modelId="{E60AA502-968B-42E9-A16A-658F5529B6B2}" type="presParOf" srcId="{4AC9CCA0-F5F7-4F30-A517-FB8941A74D90}" destId="{E0FF24E7-075D-474A-84A8-826C9FBDC073}" srcOrd="5" destOrd="0" presId="urn:microsoft.com/office/officeart/2005/8/layout/vList2"/>
    <dgm:cxn modelId="{CECE0633-FEC3-47A3-9BE1-2DC7C5EC4327}" type="presParOf" srcId="{4AC9CCA0-F5F7-4F30-A517-FB8941A74D90}" destId="{CBD4535A-105C-4906-B5F5-38CD4BC5D5F4}" srcOrd="6" destOrd="0" presId="urn:microsoft.com/office/officeart/2005/8/layout/vList2"/>
    <dgm:cxn modelId="{080B58C4-8BA2-4838-815A-8BCAF213C27C}" type="presParOf" srcId="{4AC9CCA0-F5F7-4F30-A517-FB8941A74D90}" destId="{C9579CE6-CA19-408F-9480-F1684DB8E377}" srcOrd="7" destOrd="0" presId="urn:microsoft.com/office/officeart/2005/8/layout/vList2"/>
    <dgm:cxn modelId="{47AC8EBD-178D-4AAE-A746-EB9D172DCB82}" type="presParOf" srcId="{4AC9CCA0-F5F7-4F30-A517-FB8941A74D90}" destId="{23E96C32-F285-44E7-9261-C1E104AB2D5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EAD124-66CA-482D-A367-726317F35322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97A0C30-4BC8-41A3-87AB-D9A59C943782}">
      <dgm:prSet/>
      <dgm:spPr/>
      <dgm:t>
        <a:bodyPr/>
        <a:lstStyle/>
        <a:p>
          <a:r>
            <a:rPr lang="en-US"/>
            <a:t>• Intensywne kontakty międzynarodowe.</a:t>
          </a:r>
        </a:p>
      </dgm:t>
    </dgm:pt>
    <dgm:pt modelId="{D48970D5-D19B-489E-B675-E45767439A0A}" type="parTrans" cxnId="{C0B054AD-566E-45A7-9EC9-63E897C7BEBD}">
      <dgm:prSet/>
      <dgm:spPr/>
      <dgm:t>
        <a:bodyPr/>
        <a:lstStyle/>
        <a:p>
          <a:endParaRPr lang="en-US"/>
        </a:p>
      </dgm:t>
    </dgm:pt>
    <dgm:pt modelId="{5512ACDB-6EBF-4BE2-B930-DDE109858202}" type="sibTrans" cxnId="{C0B054AD-566E-45A7-9EC9-63E897C7BEBD}">
      <dgm:prSet/>
      <dgm:spPr/>
      <dgm:t>
        <a:bodyPr/>
        <a:lstStyle/>
        <a:p>
          <a:endParaRPr lang="en-US"/>
        </a:p>
      </dgm:t>
    </dgm:pt>
    <dgm:pt modelId="{74934E51-6E9B-4774-962E-28CFE1118ED0}">
      <dgm:prSet/>
      <dgm:spPr/>
      <dgm:t>
        <a:bodyPr/>
        <a:lstStyle/>
        <a:p>
          <a:r>
            <a:rPr lang="en-US"/>
            <a:t>• Zróżnicowane relacje polityczne i gospodarcze.</a:t>
          </a:r>
        </a:p>
      </dgm:t>
    </dgm:pt>
    <dgm:pt modelId="{B37F6BCE-CE9F-4BA6-818F-2C4F0E7FFF2D}" type="parTrans" cxnId="{846FCB6A-8E30-4C59-9AED-C7FCF0497493}">
      <dgm:prSet/>
      <dgm:spPr/>
      <dgm:t>
        <a:bodyPr/>
        <a:lstStyle/>
        <a:p>
          <a:endParaRPr lang="en-US"/>
        </a:p>
      </dgm:t>
    </dgm:pt>
    <dgm:pt modelId="{4EB856B7-BE61-48AA-B610-40F97762D3A1}" type="sibTrans" cxnId="{846FCB6A-8E30-4C59-9AED-C7FCF0497493}">
      <dgm:prSet/>
      <dgm:spPr/>
      <dgm:t>
        <a:bodyPr/>
        <a:lstStyle/>
        <a:p>
          <a:endParaRPr lang="en-US"/>
        </a:p>
      </dgm:t>
    </dgm:pt>
    <dgm:pt modelId="{491298C7-CB7A-4778-A784-E35C98389F5E}">
      <dgm:prSet/>
      <dgm:spPr/>
      <dgm:t>
        <a:bodyPr/>
        <a:lstStyle/>
        <a:p>
          <a:r>
            <a:rPr lang="en-US"/>
            <a:t>• Klimat umiarkowany przejściowy.</a:t>
          </a:r>
        </a:p>
      </dgm:t>
    </dgm:pt>
    <dgm:pt modelId="{C09B9262-8414-44A4-8660-10B868070A86}" type="parTrans" cxnId="{AE356D8A-40E7-4243-81F1-DEF5EDBE9D91}">
      <dgm:prSet/>
      <dgm:spPr/>
      <dgm:t>
        <a:bodyPr/>
        <a:lstStyle/>
        <a:p>
          <a:endParaRPr lang="en-US"/>
        </a:p>
      </dgm:t>
    </dgm:pt>
    <dgm:pt modelId="{0AA9D738-0419-40C5-8DE9-97477D566AA7}" type="sibTrans" cxnId="{AE356D8A-40E7-4243-81F1-DEF5EDBE9D91}">
      <dgm:prSet/>
      <dgm:spPr/>
      <dgm:t>
        <a:bodyPr/>
        <a:lstStyle/>
        <a:p>
          <a:endParaRPr lang="en-US"/>
        </a:p>
      </dgm:t>
    </dgm:pt>
    <dgm:pt modelId="{0D02B6F4-9EF9-4777-BAE5-86A8F44F4CD9}">
      <dgm:prSet/>
      <dgm:spPr/>
      <dgm:t>
        <a:bodyPr/>
        <a:lstStyle/>
        <a:p>
          <a:r>
            <a:rPr lang="en-US"/>
            <a:t>• Zróżnicowanie kulturowe i historyczne.</a:t>
          </a:r>
        </a:p>
      </dgm:t>
    </dgm:pt>
    <dgm:pt modelId="{9EF848F4-3D4B-46B0-95B8-58D21E5673FD}" type="parTrans" cxnId="{C19F57B8-F83C-435E-B677-B2BEE119A604}">
      <dgm:prSet/>
      <dgm:spPr/>
      <dgm:t>
        <a:bodyPr/>
        <a:lstStyle/>
        <a:p>
          <a:endParaRPr lang="en-US"/>
        </a:p>
      </dgm:t>
    </dgm:pt>
    <dgm:pt modelId="{D43FCB71-F385-48D5-A688-2A65E9D1E448}" type="sibTrans" cxnId="{C19F57B8-F83C-435E-B677-B2BEE119A604}">
      <dgm:prSet/>
      <dgm:spPr/>
      <dgm:t>
        <a:bodyPr/>
        <a:lstStyle/>
        <a:p>
          <a:endParaRPr lang="en-US"/>
        </a:p>
      </dgm:t>
    </dgm:pt>
    <dgm:pt modelId="{08ED5CF1-8D78-403F-9D9D-769D07E76B61}" type="pres">
      <dgm:prSet presAssocID="{81EAD124-66CA-482D-A367-726317F35322}" presName="vert0" presStyleCnt="0">
        <dgm:presLayoutVars>
          <dgm:dir/>
          <dgm:animOne val="branch"/>
          <dgm:animLvl val="lvl"/>
        </dgm:presLayoutVars>
      </dgm:prSet>
      <dgm:spPr/>
    </dgm:pt>
    <dgm:pt modelId="{40CFFCD9-C8EF-4A68-BA2A-4C80DAA166DD}" type="pres">
      <dgm:prSet presAssocID="{E97A0C30-4BC8-41A3-87AB-D9A59C943782}" presName="thickLine" presStyleLbl="alignNode1" presStyleIdx="0" presStyleCnt="4"/>
      <dgm:spPr/>
    </dgm:pt>
    <dgm:pt modelId="{3212ACF0-8443-41EB-AF01-333CE9314E99}" type="pres">
      <dgm:prSet presAssocID="{E97A0C30-4BC8-41A3-87AB-D9A59C943782}" presName="horz1" presStyleCnt="0"/>
      <dgm:spPr/>
    </dgm:pt>
    <dgm:pt modelId="{9AE0FA6C-E5AC-48A0-A28A-4A99E6E26084}" type="pres">
      <dgm:prSet presAssocID="{E97A0C30-4BC8-41A3-87AB-D9A59C943782}" presName="tx1" presStyleLbl="revTx" presStyleIdx="0" presStyleCnt="4"/>
      <dgm:spPr/>
    </dgm:pt>
    <dgm:pt modelId="{36270442-12CF-43CD-AF00-025BEDFE3656}" type="pres">
      <dgm:prSet presAssocID="{E97A0C30-4BC8-41A3-87AB-D9A59C943782}" presName="vert1" presStyleCnt="0"/>
      <dgm:spPr/>
    </dgm:pt>
    <dgm:pt modelId="{FBF58D78-FA93-4F32-8232-FDBAFC0FDA2C}" type="pres">
      <dgm:prSet presAssocID="{74934E51-6E9B-4774-962E-28CFE1118ED0}" presName="thickLine" presStyleLbl="alignNode1" presStyleIdx="1" presStyleCnt="4"/>
      <dgm:spPr/>
    </dgm:pt>
    <dgm:pt modelId="{F49AA760-C354-4678-BCC0-BE8336CBEBCA}" type="pres">
      <dgm:prSet presAssocID="{74934E51-6E9B-4774-962E-28CFE1118ED0}" presName="horz1" presStyleCnt="0"/>
      <dgm:spPr/>
    </dgm:pt>
    <dgm:pt modelId="{7DF11FC5-29DF-4B17-AA89-5F46A072C803}" type="pres">
      <dgm:prSet presAssocID="{74934E51-6E9B-4774-962E-28CFE1118ED0}" presName="tx1" presStyleLbl="revTx" presStyleIdx="1" presStyleCnt="4"/>
      <dgm:spPr/>
    </dgm:pt>
    <dgm:pt modelId="{9AE41094-CD45-4A26-9119-FC8342DD6F61}" type="pres">
      <dgm:prSet presAssocID="{74934E51-6E9B-4774-962E-28CFE1118ED0}" presName="vert1" presStyleCnt="0"/>
      <dgm:spPr/>
    </dgm:pt>
    <dgm:pt modelId="{26B417CA-9FA7-462A-A466-A3B380E5FBB0}" type="pres">
      <dgm:prSet presAssocID="{491298C7-CB7A-4778-A784-E35C98389F5E}" presName="thickLine" presStyleLbl="alignNode1" presStyleIdx="2" presStyleCnt="4"/>
      <dgm:spPr/>
    </dgm:pt>
    <dgm:pt modelId="{9FBC8699-669C-4260-94E1-1EC076DB0137}" type="pres">
      <dgm:prSet presAssocID="{491298C7-CB7A-4778-A784-E35C98389F5E}" presName="horz1" presStyleCnt="0"/>
      <dgm:spPr/>
    </dgm:pt>
    <dgm:pt modelId="{E050FF96-4C8F-46DA-B358-F7A865542AEE}" type="pres">
      <dgm:prSet presAssocID="{491298C7-CB7A-4778-A784-E35C98389F5E}" presName="tx1" presStyleLbl="revTx" presStyleIdx="2" presStyleCnt="4"/>
      <dgm:spPr/>
    </dgm:pt>
    <dgm:pt modelId="{7AAC3602-C5D1-44D9-8EAD-498976AD7D4A}" type="pres">
      <dgm:prSet presAssocID="{491298C7-CB7A-4778-A784-E35C98389F5E}" presName="vert1" presStyleCnt="0"/>
      <dgm:spPr/>
    </dgm:pt>
    <dgm:pt modelId="{654E1F45-85DE-4CE8-AD2A-4F248A051D74}" type="pres">
      <dgm:prSet presAssocID="{0D02B6F4-9EF9-4777-BAE5-86A8F44F4CD9}" presName="thickLine" presStyleLbl="alignNode1" presStyleIdx="3" presStyleCnt="4"/>
      <dgm:spPr/>
    </dgm:pt>
    <dgm:pt modelId="{7D56618E-F526-48D2-AB9B-47AAC56E2C04}" type="pres">
      <dgm:prSet presAssocID="{0D02B6F4-9EF9-4777-BAE5-86A8F44F4CD9}" presName="horz1" presStyleCnt="0"/>
      <dgm:spPr/>
    </dgm:pt>
    <dgm:pt modelId="{223F485D-3C84-4DD5-96FC-553D377386ED}" type="pres">
      <dgm:prSet presAssocID="{0D02B6F4-9EF9-4777-BAE5-86A8F44F4CD9}" presName="tx1" presStyleLbl="revTx" presStyleIdx="3" presStyleCnt="4"/>
      <dgm:spPr/>
    </dgm:pt>
    <dgm:pt modelId="{DA987043-AAD1-4694-B2FD-649CAE2586FA}" type="pres">
      <dgm:prSet presAssocID="{0D02B6F4-9EF9-4777-BAE5-86A8F44F4CD9}" presName="vert1" presStyleCnt="0"/>
      <dgm:spPr/>
    </dgm:pt>
  </dgm:ptLst>
  <dgm:cxnLst>
    <dgm:cxn modelId="{81FD682F-9312-475C-A126-25F2A8442808}" type="presOf" srcId="{491298C7-CB7A-4778-A784-E35C98389F5E}" destId="{E050FF96-4C8F-46DA-B358-F7A865542AEE}" srcOrd="0" destOrd="0" presId="urn:microsoft.com/office/officeart/2008/layout/LinedList"/>
    <dgm:cxn modelId="{741A8A5B-11E6-44B1-A4BB-68AA85F304DB}" type="presOf" srcId="{74934E51-6E9B-4774-962E-28CFE1118ED0}" destId="{7DF11FC5-29DF-4B17-AA89-5F46A072C803}" srcOrd="0" destOrd="0" presId="urn:microsoft.com/office/officeart/2008/layout/LinedList"/>
    <dgm:cxn modelId="{846FCB6A-8E30-4C59-9AED-C7FCF0497493}" srcId="{81EAD124-66CA-482D-A367-726317F35322}" destId="{74934E51-6E9B-4774-962E-28CFE1118ED0}" srcOrd="1" destOrd="0" parTransId="{B37F6BCE-CE9F-4BA6-818F-2C4F0E7FFF2D}" sibTransId="{4EB856B7-BE61-48AA-B610-40F97762D3A1}"/>
    <dgm:cxn modelId="{B43D1C58-0257-4812-BEE1-C27D50ACA9A2}" type="presOf" srcId="{0D02B6F4-9EF9-4777-BAE5-86A8F44F4CD9}" destId="{223F485D-3C84-4DD5-96FC-553D377386ED}" srcOrd="0" destOrd="0" presId="urn:microsoft.com/office/officeart/2008/layout/LinedList"/>
    <dgm:cxn modelId="{AE356D8A-40E7-4243-81F1-DEF5EDBE9D91}" srcId="{81EAD124-66CA-482D-A367-726317F35322}" destId="{491298C7-CB7A-4778-A784-E35C98389F5E}" srcOrd="2" destOrd="0" parTransId="{C09B9262-8414-44A4-8660-10B868070A86}" sibTransId="{0AA9D738-0419-40C5-8DE9-97477D566AA7}"/>
    <dgm:cxn modelId="{C0B054AD-566E-45A7-9EC9-63E897C7BEBD}" srcId="{81EAD124-66CA-482D-A367-726317F35322}" destId="{E97A0C30-4BC8-41A3-87AB-D9A59C943782}" srcOrd="0" destOrd="0" parTransId="{D48970D5-D19B-489E-B675-E45767439A0A}" sibTransId="{5512ACDB-6EBF-4BE2-B930-DDE109858202}"/>
    <dgm:cxn modelId="{C19F57B8-F83C-435E-B677-B2BEE119A604}" srcId="{81EAD124-66CA-482D-A367-726317F35322}" destId="{0D02B6F4-9EF9-4777-BAE5-86A8F44F4CD9}" srcOrd="3" destOrd="0" parTransId="{9EF848F4-3D4B-46B0-95B8-58D21E5673FD}" sibTransId="{D43FCB71-F385-48D5-A688-2A65E9D1E448}"/>
    <dgm:cxn modelId="{848A38CF-6E64-4C83-BFC6-53F1CBD7EDDF}" type="presOf" srcId="{81EAD124-66CA-482D-A367-726317F35322}" destId="{08ED5CF1-8D78-403F-9D9D-769D07E76B61}" srcOrd="0" destOrd="0" presId="urn:microsoft.com/office/officeart/2008/layout/LinedList"/>
    <dgm:cxn modelId="{1676E5D5-0806-486C-B6C1-E7665F19D7A2}" type="presOf" srcId="{E97A0C30-4BC8-41A3-87AB-D9A59C943782}" destId="{9AE0FA6C-E5AC-48A0-A28A-4A99E6E26084}" srcOrd="0" destOrd="0" presId="urn:microsoft.com/office/officeart/2008/layout/LinedList"/>
    <dgm:cxn modelId="{2BB422F8-A117-443F-93B6-C03E48446662}" type="presParOf" srcId="{08ED5CF1-8D78-403F-9D9D-769D07E76B61}" destId="{40CFFCD9-C8EF-4A68-BA2A-4C80DAA166DD}" srcOrd="0" destOrd="0" presId="urn:microsoft.com/office/officeart/2008/layout/LinedList"/>
    <dgm:cxn modelId="{DCF15072-A8E6-4399-9180-85F1667F16D1}" type="presParOf" srcId="{08ED5CF1-8D78-403F-9D9D-769D07E76B61}" destId="{3212ACF0-8443-41EB-AF01-333CE9314E99}" srcOrd="1" destOrd="0" presId="urn:microsoft.com/office/officeart/2008/layout/LinedList"/>
    <dgm:cxn modelId="{5E64FEFB-EE10-4622-9592-A3825EC9AE0A}" type="presParOf" srcId="{3212ACF0-8443-41EB-AF01-333CE9314E99}" destId="{9AE0FA6C-E5AC-48A0-A28A-4A99E6E26084}" srcOrd="0" destOrd="0" presId="urn:microsoft.com/office/officeart/2008/layout/LinedList"/>
    <dgm:cxn modelId="{BCFBF90D-36AE-4BCC-9461-C6654D619B27}" type="presParOf" srcId="{3212ACF0-8443-41EB-AF01-333CE9314E99}" destId="{36270442-12CF-43CD-AF00-025BEDFE3656}" srcOrd="1" destOrd="0" presId="urn:microsoft.com/office/officeart/2008/layout/LinedList"/>
    <dgm:cxn modelId="{5DB9F3BC-AD64-48BF-8C17-FA0D94480B2F}" type="presParOf" srcId="{08ED5CF1-8D78-403F-9D9D-769D07E76B61}" destId="{FBF58D78-FA93-4F32-8232-FDBAFC0FDA2C}" srcOrd="2" destOrd="0" presId="urn:microsoft.com/office/officeart/2008/layout/LinedList"/>
    <dgm:cxn modelId="{5BE54192-6A80-4BD0-ACCF-437BE540BDD5}" type="presParOf" srcId="{08ED5CF1-8D78-403F-9D9D-769D07E76B61}" destId="{F49AA760-C354-4678-BCC0-BE8336CBEBCA}" srcOrd="3" destOrd="0" presId="urn:microsoft.com/office/officeart/2008/layout/LinedList"/>
    <dgm:cxn modelId="{57B4C4D7-62BA-415F-97D4-76991E2CEB58}" type="presParOf" srcId="{F49AA760-C354-4678-BCC0-BE8336CBEBCA}" destId="{7DF11FC5-29DF-4B17-AA89-5F46A072C803}" srcOrd="0" destOrd="0" presId="urn:microsoft.com/office/officeart/2008/layout/LinedList"/>
    <dgm:cxn modelId="{74659B53-1112-4FC7-A413-4888322652F8}" type="presParOf" srcId="{F49AA760-C354-4678-BCC0-BE8336CBEBCA}" destId="{9AE41094-CD45-4A26-9119-FC8342DD6F61}" srcOrd="1" destOrd="0" presId="urn:microsoft.com/office/officeart/2008/layout/LinedList"/>
    <dgm:cxn modelId="{BE250940-59A4-477C-A6C1-FEC79B1A8F81}" type="presParOf" srcId="{08ED5CF1-8D78-403F-9D9D-769D07E76B61}" destId="{26B417CA-9FA7-462A-A466-A3B380E5FBB0}" srcOrd="4" destOrd="0" presId="urn:microsoft.com/office/officeart/2008/layout/LinedList"/>
    <dgm:cxn modelId="{7016CD0C-FB86-4758-8491-D9F5A17270D4}" type="presParOf" srcId="{08ED5CF1-8D78-403F-9D9D-769D07E76B61}" destId="{9FBC8699-669C-4260-94E1-1EC076DB0137}" srcOrd="5" destOrd="0" presId="urn:microsoft.com/office/officeart/2008/layout/LinedList"/>
    <dgm:cxn modelId="{8F713B4B-33B1-4952-8ED3-A7D753F4D293}" type="presParOf" srcId="{9FBC8699-669C-4260-94E1-1EC076DB0137}" destId="{E050FF96-4C8F-46DA-B358-F7A865542AEE}" srcOrd="0" destOrd="0" presId="urn:microsoft.com/office/officeart/2008/layout/LinedList"/>
    <dgm:cxn modelId="{58DD77D2-4E83-445D-B0EC-126E76D9F744}" type="presParOf" srcId="{9FBC8699-669C-4260-94E1-1EC076DB0137}" destId="{7AAC3602-C5D1-44D9-8EAD-498976AD7D4A}" srcOrd="1" destOrd="0" presId="urn:microsoft.com/office/officeart/2008/layout/LinedList"/>
    <dgm:cxn modelId="{8D40C076-C4EE-4D8B-8519-F2B8D94AF3CF}" type="presParOf" srcId="{08ED5CF1-8D78-403F-9D9D-769D07E76B61}" destId="{654E1F45-85DE-4CE8-AD2A-4F248A051D74}" srcOrd="6" destOrd="0" presId="urn:microsoft.com/office/officeart/2008/layout/LinedList"/>
    <dgm:cxn modelId="{E0A884F8-E797-4F9D-AD10-16CDAB15BC84}" type="presParOf" srcId="{08ED5CF1-8D78-403F-9D9D-769D07E76B61}" destId="{7D56618E-F526-48D2-AB9B-47AAC56E2C04}" srcOrd="7" destOrd="0" presId="urn:microsoft.com/office/officeart/2008/layout/LinedList"/>
    <dgm:cxn modelId="{D3DA340A-BD53-4F44-95E1-6835DE7EB35D}" type="presParOf" srcId="{7D56618E-F526-48D2-AB9B-47AAC56E2C04}" destId="{223F485D-3C84-4DD5-96FC-553D377386ED}" srcOrd="0" destOrd="0" presId="urn:microsoft.com/office/officeart/2008/layout/LinedList"/>
    <dgm:cxn modelId="{7D0055E0-18F6-40A0-A421-9C99D9B68845}" type="presParOf" srcId="{7D56618E-F526-48D2-AB9B-47AAC56E2C04}" destId="{DA987043-AAD1-4694-B2FD-649CAE2586F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9CAE5F-E94E-4AD4-B901-6F5F5702C0D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6AFFC9D-A3F4-46DB-BFF2-3D24547CD5A8}">
      <dgm:prSet/>
      <dgm:spPr/>
      <dgm:t>
        <a:bodyPr/>
        <a:lstStyle/>
        <a:p>
          <a:r>
            <a:rPr lang="en-US"/>
            <a:t>• Między dużymi potęgami – Niemcy i Rosja.</a:t>
          </a:r>
        </a:p>
      </dgm:t>
    </dgm:pt>
    <dgm:pt modelId="{F134BB37-B5F0-4E11-BFD4-7BA18F887AA0}" type="parTrans" cxnId="{1E5EF77D-0408-472A-AE04-2E34C0584F5F}">
      <dgm:prSet/>
      <dgm:spPr/>
      <dgm:t>
        <a:bodyPr/>
        <a:lstStyle/>
        <a:p>
          <a:endParaRPr lang="en-US"/>
        </a:p>
      </dgm:t>
    </dgm:pt>
    <dgm:pt modelId="{B1FB614B-99A8-47E7-939C-8870B60AE5F6}" type="sibTrans" cxnId="{1E5EF77D-0408-472A-AE04-2E34C0584F5F}">
      <dgm:prSet/>
      <dgm:spPr/>
      <dgm:t>
        <a:bodyPr/>
        <a:lstStyle/>
        <a:p>
          <a:endParaRPr lang="en-US"/>
        </a:p>
      </dgm:t>
    </dgm:pt>
    <dgm:pt modelId="{DCCE30FE-1F61-445A-9201-956E933A67E7}">
      <dgm:prSet/>
      <dgm:spPr/>
      <dgm:t>
        <a:bodyPr/>
        <a:lstStyle/>
        <a:p>
          <a:r>
            <a:rPr lang="en-US"/>
            <a:t>• Migracje i przemyt przez granice.</a:t>
          </a:r>
        </a:p>
      </dgm:t>
    </dgm:pt>
    <dgm:pt modelId="{7E066C51-2874-48AC-9BB4-E5B0A8FFB15F}" type="parTrans" cxnId="{C6402F13-694D-49F7-90A9-78E638B0CBD6}">
      <dgm:prSet/>
      <dgm:spPr/>
      <dgm:t>
        <a:bodyPr/>
        <a:lstStyle/>
        <a:p>
          <a:endParaRPr lang="en-US"/>
        </a:p>
      </dgm:t>
    </dgm:pt>
    <dgm:pt modelId="{A4160B74-F526-455C-9224-FDB60B3F67A1}" type="sibTrans" cxnId="{C6402F13-694D-49F7-90A9-78E638B0CBD6}">
      <dgm:prSet/>
      <dgm:spPr/>
      <dgm:t>
        <a:bodyPr/>
        <a:lstStyle/>
        <a:p>
          <a:endParaRPr lang="en-US"/>
        </a:p>
      </dgm:t>
    </dgm:pt>
    <dgm:pt modelId="{9195C018-1B54-480B-B6EB-5456390EE795}">
      <dgm:prSet/>
      <dgm:spPr/>
      <dgm:t>
        <a:bodyPr/>
        <a:lstStyle/>
        <a:p>
          <a:r>
            <a:rPr lang="en-US"/>
            <a:t>• Ryzyko konfliktów w regionie.</a:t>
          </a:r>
        </a:p>
      </dgm:t>
    </dgm:pt>
    <dgm:pt modelId="{B5DE51F7-AD21-4B81-9C38-EC4D4B628792}" type="parTrans" cxnId="{8C24B5A7-286B-4730-A52D-3B30E55013EE}">
      <dgm:prSet/>
      <dgm:spPr/>
      <dgm:t>
        <a:bodyPr/>
        <a:lstStyle/>
        <a:p>
          <a:endParaRPr lang="en-US"/>
        </a:p>
      </dgm:t>
    </dgm:pt>
    <dgm:pt modelId="{09633FFE-CBEE-4EAD-9A6F-44F3A76270F6}" type="sibTrans" cxnId="{8C24B5A7-286B-4730-A52D-3B30E55013EE}">
      <dgm:prSet/>
      <dgm:spPr/>
      <dgm:t>
        <a:bodyPr/>
        <a:lstStyle/>
        <a:p>
          <a:endParaRPr lang="en-US"/>
        </a:p>
      </dgm:t>
    </dgm:pt>
    <dgm:pt modelId="{3797D590-8605-4938-B74F-526FFA88C51D}">
      <dgm:prSet/>
      <dgm:spPr/>
      <dgm:t>
        <a:bodyPr/>
        <a:lstStyle/>
        <a:p>
          <a:r>
            <a:rPr lang="en-US"/>
            <a:t>• Zanieczyszczenia transgraniczne.</a:t>
          </a:r>
        </a:p>
      </dgm:t>
    </dgm:pt>
    <dgm:pt modelId="{C1E98EF2-DDF7-4ADD-B7D7-D4A4697A9AF4}" type="parTrans" cxnId="{90D89752-95F4-4469-8A65-CCC19615551F}">
      <dgm:prSet/>
      <dgm:spPr/>
      <dgm:t>
        <a:bodyPr/>
        <a:lstStyle/>
        <a:p>
          <a:endParaRPr lang="en-US"/>
        </a:p>
      </dgm:t>
    </dgm:pt>
    <dgm:pt modelId="{6916B75B-48FD-4060-B89F-8527483DBDE5}" type="sibTrans" cxnId="{90D89752-95F4-4469-8A65-CCC19615551F}">
      <dgm:prSet/>
      <dgm:spPr/>
      <dgm:t>
        <a:bodyPr/>
        <a:lstStyle/>
        <a:p>
          <a:endParaRPr lang="en-US"/>
        </a:p>
      </dgm:t>
    </dgm:pt>
    <dgm:pt modelId="{33545BF7-AD06-4A34-8530-626D134DCA05}" type="pres">
      <dgm:prSet presAssocID="{199CAE5F-E94E-4AD4-B901-6F5F5702C0D0}" presName="linear" presStyleCnt="0">
        <dgm:presLayoutVars>
          <dgm:animLvl val="lvl"/>
          <dgm:resizeHandles val="exact"/>
        </dgm:presLayoutVars>
      </dgm:prSet>
      <dgm:spPr/>
    </dgm:pt>
    <dgm:pt modelId="{E69351E0-9851-4C9D-92AF-DDC6F7FF8CF6}" type="pres">
      <dgm:prSet presAssocID="{86AFFC9D-A3F4-46DB-BFF2-3D24547CD5A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E872BF4-390B-43E2-B87A-A495152638BD}" type="pres">
      <dgm:prSet presAssocID="{B1FB614B-99A8-47E7-939C-8870B60AE5F6}" presName="spacer" presStyleCnt="0"/>
      <dgm:spPr/>
    </dgm:pt>
    <dgm:pt modelId="{B0226502-E36F-4BEC-942D-4D58CABED850}" type="pres">
      <dgm:prSet presAssocID="{DCCE30FE-1F61-445A-9201-956E933A67E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EC95427-9384-43B1-BCA8-F408C8C8BE8E}" type="pres">
      <dgm:prSet presAssocID="{A4160B74-F526-455C-9224-FDB60B3F67A1}" presName="spacer" presStyleCnt="0"/>
      <dgm:spPr/>
    </dgm:pt>
    <dgm:pt modelId="{928D4C85-1714-4A48-9E7B-37D74918EE95}" type="pres">
      <dgm:prSet presAssocID="{9195C018-1B54-480B-B6EB-5456390EE79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B862A49-BB94-4B78-BCEF-2D66C7E83F5C}" type="pres">
      <dgm:prSet presAssocID="{09633FFE-CBEE-4EAD-9A6F-44F3A76270F6}" presName="spacer" presStyleCnt="0"/>
      <dgm:spPr/>
    </dgm:pt>
    <dgm:pt modelId="{2EA51EC0-559E-4C6D-B83A-806AA9A9EABA}" type="pres">
      <dgm:prSet presAssocID="{3797D590-8605-4938-B74F-526FFA88C51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6402F13-694D-49F7-90A9-78E638B0CBD6}" srcId="{199CAE5F-E94E-4AD4-B901-6F5F5702C0D0}" destId="{DCCE30FE-1F61-445A-9201-956E933A67E7}" srcOrd="1" destOrd="0" parTransId="{7E066C51-2874-48AC-9BB4-E5B0A8FFB15F}" sibTransId="{A4160B74-F526-455C-9224-FDB60B3F67A1}"/>
    <dgm:cxn modelId="{54E9383C-753D-40A6-BB0D-BF49A30F16AC}" type="presOf" srcId="{86AFFC9D-A3F4-46DB-BFF2-3D24547CD5A8}" destId="{E69351E0-9851-4C9D-92AF-DDC6F7FF8CF6}" srcOrd="0" destOrd="0" presId="urn:microsoft.com/office/officeart/2005/8/layout/vList2"/>
    <dgm:cxn modelId="{56004561-9C4F-4D72-9446-5C2BDF1D01C0}" type="presOf" srcId="{DCCE30FE-1F61-445A-9201-956E933A67E7}" destId="{B0226502-E36F-4BEC-942D-4D58CABED850}" srcOrd="0" destOrd="0" presId="urn:microsoft.com/office/officeart/2005/8/layout/vList2"/>
    <dgm:cxn modelId="{120B9463-DDCD-4442-9B99-EF1FACB2E9AA}" type="presOf" srcId="{3797D590-8605-4938-B74F-526FFA88C51D}" destId="{2EA51EC0-559E-4C6D-B83A-806AA9A9EABA}" srcOrd="0" destOrd="0" presId="urn:microsoft.com/office/officeart/2005/8/layout/vList2"/>
    <dgm:cxn modelId="{90D89752-95F4-4469-8A65-CCC19615551F}" srcId="{199CAE5F-E94E-4AD4-B901-6F5F5702C0D0}" destId="{3797D590-8605-4938-B74F-526FFA88C51D}" srcOrd="3" destOrd="0" parTransId="{C1E98EF2-DDF7-4ADD-B7D7-D4A4697A9AF4}" sibTransId="{6916B75B-48FD-4060-B89F-8527483DBDE5}"/>
    <dgm:cxn modelId="{83104A79-A8DA-4BF5-9194-9033D6B5690D}" type="presOf" srcId="{199CAE5F-E94E-4AD4-B901-6F5F5702C0D0}" destId="{33545BF7-AD06-4A34-8530-626D134DCA05}" srcOrd="0" destOrd="0" presId="urn:microsoft.com/office/officeart/2005/8/layout/vList2"/>
    <dgm:cxn modelId="{1E5EF77D-0408-472A-AE04-2E34C0584F5F}" srcId="{199CAE5F-E94E-4AD4-B901-6F5F5702C0D0}" destId="{86AFFC9D-A3F4-46DB-BFF2-3D24547CD5A8}" srcOrd="0" destOrd="0" parTransId="{F134BB37-B5F0-4E11-BFD4-7BA18F887AA0}" sibTransId="{B1FB614B-99A8-47E7-939C-8870B60AE5F6}"/>
    <dgm:cxn modelId="{8C24B5A7-286B-4730-A52D-3B30E55013EE}" srcId="{199CAE5F-E94E-4AD4-B901-6F5F5702C0D0}" destId="{9195C018-1B54-480B-B6EB-5456390EE795}" srcOrd="2" destOrd="0" parTransId="{B5DE51F7-AD21-4B81-9C38-EC4D4B628792}" sibTransId="{09633FFE-CBEE-4EAD-9A6F-44F3A76270F6}"/>
    <dgm:cxn modelId="{E53648C1-96F5-41C4-B65D-45EF0F3A9424}" type="presOf" srcId="{9195C018-1B54-480B-B6EB-5456390EE795}" destId="{928D4C85-1714-4A48-9E7B-37D74918EE95}" srcOrd="0" destOrd="0" presId="urn:microsoft.com/office/officeart/2005/8/layout/vList2"/>
    <dgm:cxn modelId="{3BD9CAC2-1916-47E4-83C6-240C9431F30B}" type="presParOf" srcId="{33545BF7-AD06-4A34-8530-626D134DCA05}" destId="{E69351E0-9851-4C9D-92AF-DDC6F7FF8CF6}" srcOrd="0" destOrd="0" presId="urn:microsoft.com/office/officeart/2005/8/layout/vList2"/>
    <dgm:cxn modelId="{EBE64BFA-00E7-4C3B-B301-A9DDB426A14C}" type="presParOf" srcId="{33545BF7-AD06-4A34-8530-626D134DCA05}" destId="{AE872BF4-390B-43E2-B87A-A495152638BD}" srcOrd="1" destOrd="0" presId="urn:microsoft.com/office/officeart/2005/8/layout/vList2"/>
    <dgm:cxn modelId="{2A8AE0CE-5883-4515-BEAC-04E648468B17}" type="presParOf" srcId="{33545BF7-AD06-4A34-8530-626D134DCA05}" destId="{B0226502-E36F-4BEC-942D-4D58CABED850}" srcOrd="2" destOrd="0" presId="urn:microsoft.com/office/officeart/2005/8/layout/vList2"/>
    <dgm:cxn modelId="{F72F82F8-9BD6-4B04-84F0-06B4F8967EE4}" type="presParOf" srcId="{33545BF7-AD06-4A34-8530-626D134DCA05}" destId="{5EC95427-9384-43B1-BCA8-F408C8C8BE8E}" srcOrd="3" destOrd="0" presId="urn:microsoft.com/office/officeart/2005/8/layout/vList2"/>
    <dgm:cxn modelId="{F5908E67-50E9-4907-8543-17305235D1BA}" type="presParOf" srcId="{33545BF7-AD06-4A34-8530-626D134DCA05}" destId="{928D4C85-1714-4A48-9E7B-37D74918EE95}" srcOrd="4" destOrd="0" presId="urn:microsoft.com/office/officeart/2005/8/layout/vList2"/>
    <dgm:cxn modelId="{54405CF6-F5D3-46D0-8644-BE0228CDDB6C}" type="presParOf" srcId="{33545BF7-AD06-4A34-8530-626D134DCA05}" destId="{9B862A49-BB94-4B78-BCEF-2D66C7E83F5C}" srcOrd="5" destOrd="0" presId="urn:microsoft.com/office/officeart/2005/8/layout/vList2"/>
    <dgm:cxn modelId="{0AF3A82F-29A7-47BC-9ECD-1B2A8559453A}" type="presParOf" srcId="{33545BF7-AD06-4A34-8530-626D134DCA05}" destId="{2EA51EC0-559E-4C6D-B83A-806AA9A9EAB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99A139-57FA-433A-8E7E-F1E67CFD1B3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6955EAE-E43C-4810-92B2-AE13ABB709B7}">
      <dgm:prSet/>
      <dgm:spPr/>
      <dgm:t>
        <a:bodyPr/>
        <a:lstStyle/>
        <a:p>
          <a:r>
            <a:rPr lang="en-US"/>
            <a:t>• Polska jako most współpracy między Wschodem a Zachodem.</a:t>
          </a:r>
        </a:p>
      </dgm:t>
    </dgm:pt>
    <dgm:pt modelId="{248A22B5-D608-4590-BFE5-39DA42FB6C50}" type="parTrans" cxnId="{0F44997F-BDE2-4DAB-9CCB-4C3FAFE00716}">
      <dgm:prSet/>
      <dgm:spPr/>
      <dgm:t>
        <a:bodyPr/>
        <a:lstStyle/>
        <a:p>
          <a:endParaRPr lang="en-US"/>
        </a:p>
      </dgm:t>
    </dgm:pt>
    <dgm:pt modelId="{1FA348DA-87AC-4541-8BE2-22EE4A42C8CA}" type="sibTrans" cxnId="{0F44997F-BDE2-4DAB-9CCB-4C3FAFE00716}">
      <dgm:prSet/>
      <dgm:spPr/>
      <dgm:t>
        <a:bodyPr/>
        <a:lstStyle/>
        <a:p>
          <a:endParaRPr lang="en-US"/>
        </a:p>
      </dgm:t>
    </dgm:pt>
    <dgm:pt modelId="{2C687D88-B58F-4AA4-9C97-A3BB12FDD9D7}">
      <dgm:prSet/>
      <dgm:spPr/>
      <dgm:t>
        <a:bodyPr/>
        <a:lstStyle/>
        <a:p>
          <a:r>
            <a:rPr lang="en-US"/>
            <a:t>• Potencjał rozwoju transportu, logistyki i handlu.</a:t>
          </a:r>
        </a:p>
      </dgm:t>
    </dgm:pt>
    <dgm:pt modelId="{CECEB653-F45B-4EBA-B727-BDA071601DBB}" type="parTrans" cxnId="{F51CB941-F1B7-43C3-83D8-D566AE4DBBF3}">
      <dgm:prSet/>
      <dgm:spPr/>
      <dgm:t>
        <a:bodyPr/>
        <a:lstStyle/>
        <a:p>
          <a:endParaRPr lang="en-US"/>
        </a:p>
      </dgm:t>
    </dgm:pt>
    <dgm:pt modelId="{8F21BB67-0C72-4948-A194-B7DA1C80BB22}" type="sibTrans" cxnId="{F51CB941-F1B7-43C3-83D8-D566AE4DBBF3}">
      <dgm:prSet/>
      <dgm:spPr/>
      <dgm:t>
        <a:bodyPr/>
        <a:lstStyle/>
        <a:p>
          <a:endParaRPr lang="en-US"/>
        </a:p>
      </dgm:t>
    </dgm:pt>
    <dgm:pt modelId="{C43ACEF8-E726-4725-A77A-E7A31E884387}">
      <dgm:prSet/>
      <dgm:spPr/>
      <dgm:t>
        <a:bodyPr/>
        <a:lstStyle/>
        <a:p>
          <a:r>
            <a:rPr lang="en-US"/>
            <a:t>• Potrzeba bezpieczeństwa energetycznego i militarnego.</a:t>
          </a:r>
        </a:p>
      </dgm:t>
    </dgm:pt>
    <dgm:pt modelId="{1823EE16-CBF9-421A-97C8-6FE5EB736A72}" type="parTrans" cxnId="{E4B0218D-C47E-490E-9ACE-76273E359EB2}">
      <dgm:prSet/>
      <dgm:spPr/>
      <dgm:t>
        <a:bodyPr/>
        <a:lstStyle/>
        <a:p>
          <a:endParaRPr lang="en-US"/>
        </a:p>
      </dgm:t>
    </dgm:pt>
    <dgm:pt modelId="{898F4283-26C2-4F53-9F5D-047E837208B1}" type="sibTrans" cxnId="{E4B0218D-C47E-490E-9ACE-76273E359EB2}">
      <dgm:prSet/>
      <dgm:spPr/>
      <dgm:t>
        <a:bodyPr/>
        <a:lstStyle/>
        <a:p>
          <a:endParaRPr lang="en-US"/>
        </a:p>
      </dgm:t>
    </dgm:pt>
    <dgm:pt modelId="{498BECF6-2C92-4B5E-B2A4-9D4360B2D8C3}" type="pres">
      <dgm:prSet presAssocID="{6299A139-57FA-433A-8E7E-F1E67CFD1B3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CAA99E-5FCC-405D-AABA-97AEF02AA505}" type="pres">
      <dgm:prSet presAssocID="{36955EAE-E43C-4810-92B2-AE13ABB709B7}" presName="hierRoot1" presStyleCnt="0"/>
      <dgm:spPr/>
    </dgm:pt>
    <dgm:pt modelId="{E0152BD1-9030-40A8-A5C7-74BB8A5F2FEC}" type="pres">
      <dgm:prSet presAssocID="{36955EAE-E43C-4810-92B2-AE13ABB709B7}" presName="composite" presStyleCnt="0"/>
      <dgm:spPr/>
    </dgm:pt>
    <dgm:pt modelId="{BE59223F-6860-477B-82C3-BAC640FDE044}" type="pres">
      <dgm:prSet presAssocID="{36955EAE-E43C-4810-92B2-AE13ABB709B7}" presName="background" presStyleLbl="node0" presStyleIdx="0" presStyleCnt="3"/>
      <dgm:spPr/>
    </dgm:pt>
    <dgm:pt modelId="{4BAF3618-E24B-4636-B1FA-84789FD25F81}" type="pres">
      <dgm:prSet presAssocID="{36955EAE-E43C-4810-92B2-AE13ABB709B7}" presName="text" presStyleLbl="fgAcc0" presStyleIdx="0" presStyleCnt="3">
        <dgm:presLayoutVars>
          <dgm:chPref val="3"/>
        </dgm:presLayoutVars>
      </dgm:prSet>
      <dgm:spPr/>
    </dgm:pt>
    <dgm:pt modelId="{D74C9F98-B5DB-47A3-9282-5371723F481E}" type="pres">
      <dgm:prSet presAssocID="{36955EAE-E43C-4810-92B2-AE13ABB709B7}" presName="hierChild2" presStyleCnt="0"/>
      <dgm:spPr/>
    </dgm:pt>
    <dgm:pt modelId="{8FE4AFBE-6EAF-4433-BF4A-F36652BF6763}" type="pres">
      <dgm:prSet presAssocID="{2C687D88-B58F-4AA4-9C97-A3BB12FDD9D7}" presName="hierRoot1" presStyleCnt="0"/>
      <dgm:spPr/>
    </dgm:pt>
    <dgm:pt modelId="{160A4242-7AC6-411D-A544-CD940DB47650}" type="pres">
      <dgm:prSet presAssocID="{2C687D88-B58F-4AA4-9C97-A3BB12FDD9D7}" presName="composite" presStyleCnt="0"/>
      <dgm:spPr/>
    </dgm:pt>
    <dgm:pt modelId="{4FD5DD2B-26DF-493C-9B08-7765F01AFDA9}" type="pres">
      <dgm:prSet presAssocID="{2C687D88-B58F-4AA4-9C97-A3BB12FDD9D7}" presName="background" presStyleLbl="node0" presStyleIdx="1" presStyleCnt="3"/>
      <dgm:spPr/>
    </dgm:pt>
    <dgm:pt modelId="{CA04C5E6-F3F6-494C-9895-A52FF678AEDE}" type="pres">
      <dgm:prSet presAssocID="{2C687D88-B58F-4AA4-9C97-A3BB12FDD9D7}" presName="text" presStyleLbl="fgAcc0" presStyleIdx="1" presStyleCnt="3">
        <dgm:presLayoutVars>
          <dgm:chPref val="3"/>
        </dgm:presLayoutVars>
      </dgm:prSet>
      <dgm:spPr/>
    </dgm:pt>
    <dgm:pt modelId="{44873CAF-17B1-4A49-AC53-7A822B41CECE}" type="pres">
      <dgm:prSet presAssocID="{2C687D88-B58F-4AA4-9C97-A3BB12FDD9D7}" presName="hierChild2" presStyleCnt="0"/>
      <dgm:spPr/>
    </dgm:pt>
    <dgm:pt modelId="{1C929093-2570-421A-AC5E-56CA6834D7D3}" type="pres">
      <dgm:prSet presAssocID="{C43ACEF8-E726-4725-A77A-E7A31E884387}" presName="hierRoot1" presStyleCnt="0"/>
      <dgm:spPr/>
    </dgm:pt>
    <dgm:pt modelId="{998E0520-395A-462C-9B47-0A04904FBBAF}" type="pres">
      <dgm:prSet presAssocID="{C43ACEF8-E726-4725-A77A-E7A31E884387}" presName="composite" presStyleCnt="0"/>
      <dgm:spPr/>
    </dgm:pt>
    <dgm:pt modelId="{BCC7AEF0-8487-41EB-B881-CF2FD6B7DCB9}" type="pres">
      <dgm:prSet presAssocID="{C43ACEF8-E726-4725-A77A-E7A31E884387}" presName="background" presStyleLbl="node0" presStyleIdx="2" presStyleCnt="3"/>
      <dgm:spPr/>
    </dgm:pt>
    <dgm:pt modelId="{0AA42C4A-9960-404F-937C-E15D4729C1F9}" type="pres">
      <dgm:prSet presAssocID="{C43ACEF8-E726-4725-A77A-E7A31E884387}" presName="text" presStyleLbl="fgAcc0" presStyleIdx="2" presStyleCnt="3">
        <dgm:presLayoutVars>
          <dgm:chPref val="3"/>
        </dgm:presLayoutVars>
      </dgm:prSet>
      <dgm:spPr/>
    </dgm:pt>
    <dgm:pt modelId="{23CED4F2-A391-4EE0-ACF8-509897ED2365}" type="pres">
      <dgm:prSet presAssocID="{C43ACEF8-E726-4725-A77A-E7A31E884387}" presName="hierChild2" presStyleCnt="0"/>
      <dgm:spPr/>
    </dgm:pt>
  </dgm:ptLst>
  <dgm:cxnLst>
    <dgm:cxn modelId="{34CA6310-95D4-4B5E-AA3A-39E1CD32B401}" type="presOf" srcId="{C43ACEF8-E726-4725-A77A-E7A31E884387}" destId="{0AA42C4A-9960-404F-937C-E15D4729C1F9}" srcOrd="0" destOrd="0" presId="urn:microsoft.com/office/officeart/2005/8/layout/hierarchy1"/>
    <dgm:cxn modelId="{EC74E023-591E-492D-9DB9-D8055963E48A}" type="presOf" srcId="{2C687D88-B58F-4AA4-9C97-A3BB12FDD9D7}" destId="{CA04C5E6-F3F6-494C-9895-A52FF678AEDE}" srcOrd="0" destOrd="0" presId="urn:microsoft.com/office/officeart/2005/8/layout/hierarchy1"/>
    <dgm:cxn modelId="{5158A22D-6797-4A22-8307-8ABC24ECE31A}" type="presOf" srcId="{36955EAE-E43C-4810-92B2-AE13ABB709B7}" destId="{4BAF3618-E24B-4636-B1FA-84789FD25F81}" srcOrd="0" destOrd="0" presId="urn:microsoft.com/office/officeart/2005/8/layout/hierarchy1"/>
    <dgm:cxn modelId="{F51CB941-F1B7-43C3-83D8-D566AE4DBBF3}" srcId="{6299A139-57FA-433A-8E7E-F1E67CFD1B30}" destId="{2C687D88-B58F-4AA4-9C97-A3BB12FDD9D7}" srcOrd="1" destOrd="0" parTransId="{CECEB653-F45B-4EBA-B727-BDA071601DBB}" sibTransId="{8F21BB67-0C72-4948-A194-B7DA1C80BB22}"/>
    <dgm:cxn modelId="{0F44997F-BDE2-4DAB-9CCB-4C3FAFE00716}" srcId="{6299A139-57FA-433A-8E7E-F1E67CFD1B30}" destId="{36955EAE-E43C-4810-92B2-AE13ABB709B7}" srcOrd="0" destOrd="0" parTransId="{248A22B5-D608-4590-BFE5-39DA42FB6C50}" sibTransId="{1FA348DA-87AC-4541-8BE2-22EE4A42C8CA}"/>
    <dgm:cxn modelId="{E4B0218D-C47E-490E-9ACE-76273E359EB2}" srcId="{6299A139-57FA-433A-8E7E-F1E67CFD1B30}" destId="{C43ACEF8-E726-4725-A77A-E7A31E884387}" srcOrd="2" destOrd="0" parTransId="{1823EE16-CBF9-421A-97C8-6FE5EB736A72}" sibTransId="{898F4283-26C2-4F53-9F5D-047E837208B1}"/>
    <dgm:cxn modelId="{3C280DE0-FF9D-4EAC-B779-73B3B1B10E52}" type="presOf" srcId="{6299A139-57FA-433A-8E7E-F1E67CFD1B30}" destId="{498BECF6-2C92-4B5E-B2A4-9D4360B2D8C3}" srcOrd="0" destOrd="0" presId="urn:microsoft.com/office/officeart/2005/8/layout/hierarchy1"/>
    <dgm:cxn modelId="{66CE2B59-86E7-4CF8-808C-41331D428E38}" type="presParOf" srcId="{498BECF6-2C92-4B5E-B2A4-9D4360B2D8C3}" destId="{79CAA99E-5FCC-405D-AABA-97AEF02AA505}" srcOrd="0" destOrd="0" presId="urn:microsoft.com/office/officeart/2005/8/layout/hierarchy1"/>
    <dgm:cxn modelId="{4DBD848B-BEA6-4CB0-9F32-76E997715822}" type="presParOf" srcId="{79CAA99E-5FCC-405D-AABA-97AEF02AA505}" destId="{E0152BD1-9030-40A8-A5C7-74BB8A5F2FEC}" srcOrd="0" destOrd="0" presId="urn:microsoft.com/office/officeart/2005/8/layout/hierarchy1"/>
    <dgm:cxn modelId="{70E09F25-1032-4757-BC67-DBD440F4E921}" type="presParOf" srcId="{E0152BD1-9030-40A8-A5C7-74BB8A5F2FEC}" destId="{BE59223F-6860-477B-82C3-BAC640FDE044}" srcOrd="0" destOrd="0" presId="urn:microsoft.com/office/officeart/2005/8/layout/hierarchy1"/>
    <dgm:cxn modelId="{B25C8C30-122C-4E23-8A83-BB10467F85D2}" type="presParOf" srcId="{E0152BD1-9030-40A8-A5C7-74BB8A5F2FEC}" destId="{4BAF3618-E24B-4636-B1FA-84789FD25F81}" srcOrd="1" destOrd="0" presId="urn:microsoft.com/office/officeart/2005/8/layout/hierarchy1"/>
    <dgm:cxn modelId="{E517B882-E8E1-4BBE-9C8D-58EF73305C65}" type="presParOf" srcId="{79CAA99E-5FCC-405D-AABA-97AEF02AA505}" destId="{D74C9F98-B5DB-47A3-9282-5371723F481E}" srcOrd="1" destOrd="0" presId="urn:microsoft.com/office/officeart/2005/8/layout/hierarchy1"/>
    <dgm:cxn modelId="{0B4FDEBA-643C-4215-966C-20EBADCD0C31}" type="presParOf" srcId="{498BECF6-2C92-4B5E-B2A4-9D4360B2D8C3}" destId="{8FE4AFBE-6EAF-4433-BF4A-F36652BF6763}" srcOrd="1" destOrd="0" presId="urn:microsoft.com/office/officeart/2005/8/layout/hierarchy1"/>
    <dgm:cxn modelId="{8931C908-1D29-4011-8EB5-90F485662CD2}" type="presParOf" srcId="{8FE4AFBE-6EAF-4433-BF4A-F36652BF6763}" destId="{160A4242-7AC6-411D-A544-CD940DB47650}" srcOrd="0" destOrd="0" presId="urn:microsoft.com/office/officeart/2005/8/layout/hierarchy1"/>
    <dgm:cxn modelId="{8667E3AC-42A2-4330-AEC6-F0F20CCE2CD1}" type="presParOf" srcId="{160A4242-7AC6-411D-A544-CD940DB47650}" destId="{4FD5DD2B-26DF-493C-9B08-7765F01AFDA9}" srcOrd="0" destOrd="0" presId="urn:microsoft.com/office/officeart/2005/8/layout/hierarchy1"/>
    <dgm:cxn modelId="{2C7A9DB9-C8C2-4559-9334-FF447CDAF6CF}" type="presParOf" srcId="{160A4242-7AC6-411D-A544-CD940DB47650}" destId="{CA04C5E6-F3F6-494C-9895-A52FF678AEDE}" srcOrd="1" destOrd="0" presId="urn:microsoft.com/office/officeart/2005/8/layout/hierarchy1"/>
    <dgm:cxn modelId="{D773ED30-EB30-4516-9A60-7556CB0ECC29}" type="presParOf" srcId="{8FE4AFBE-6EAF-4433-BF4A-F36652BF6763}" destId="{44873CAF-17B1-4A49-AC53-7A822B41CECE}" srcOrd="1" destOrd="0" presId="urn:microsoft.com/office/officeart/2005/8/layout/hierarchy1"/>
    <dgm:cxn modelId="{FD3F4D20-685C-471D-B3A7-7286C85BE471}" type="presParOf" srcId="{498BECF6-2C92-4B5E-B2A4-9D4360B2D8C3}" destId="{1C929093-2570-421A-AC5E-56CA6834D7D3}" srcOrd="2" destOrd="0" presId="urn:microsoft.com/office/officeart/2005/8/layout/hierarchy1"/>
    <dgm:cxn modelId="{016EB0B2-D991-4AD0-B910-0F1821945D86}" type="presParOf" srcId="{1C929093-2570-421A-AC5E-56CA6834D7D3}" destId="{998E0520-395A-462C-9B47-0A04904FBBAF}" srcOrd="0" destOrd="0" presId="urn:microsoft.com/office/officeart/2005/8/layout/hierarchy1"/>
    <dgm:cxn modelId="{38360A10-1ADB-4D8E-AE1E-0FE30DC346D4}" type="presParOf" srcId="{998E0520-395A-462C-9B47-0A04904FBBAF}" destId="{BCC7AEF0-8487-41EB-B881-CF2FD6B7DCB9}" srcOrd="0" destOrd="0" presId="urn:microsoft.com/office/officeart/2005/8/layout/hierarchy1"/>
    <dgm:cxn modelId="{7E4EB980-3C60-4B19-B85D-D143A61233B6}" type="presParOf" srcId="{998E0520-395A-462C-9B47-0A04904FBBAF}" destId="{0AA42C4A-9960-404F-937C-E15D4729C1F9}" srcOrd="1" destOrd="0" presId="urn:microsoft.com/office/officeart/2005/8/layout/hierarchy1"/>
    <dgm:cxn modelId="{9AF1F8D0-1ECB-4A85-BC35-F4790AF5EC89}" type="presParOf" srcId="{1C929093-2570-421A-AC5E-56CA6834D7D3}" destId="{23CED4F2-A391-4EE0-ACF8-509897ED236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9A5172-631A-4BE4-B07A-C0AAEBFF20E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E0FADF1-3FB4-44D7-A023-87BF9D0A45BC}">
      <dgm:prSet/>
      <dgm:spPr/>
      <dgm:t>
        <a:bodyPr/>
        <a:lstStyle/>
        <a:p>
          <a:r>
            <a:rPr lang="en-US"/>
            <a:t>Położenie Polski daje liczne korzyści gospodarcze i strategiczne, ale też niesie zagrożenia polityczne i środowiskowe.</a:t>
          </a:r>
        </a:p>
      </dgm:t>
    </dgm:pt>
    <dgm:pt modelId="{6692FC44-CE3E-4CCA-944A-19037FF281AB}" type="parTrans" cxnId="{DDEFC434-03D1-44AD-9B7E-F3FCF7F28978}">
      <dgm:prSet/>
      <dgm:spPr/>
      <dgm:t>
        <a:bodyPr/>
        <a:lstStyle/>
        <a:p>
          <a:endParaRPr lang="en-US"/>
        </a:p>
      </dgm:t>
    </dgm:pt>
    <dgm:pt modelId="{435A356E-AA31-4EC2-B62E-50CD3436F757}" type="sibTrans" cxnId="{DDEFC434-03D1-44AD-9B7E-F3FCF7F28978}">
      <dgm:prSet/>
      <dgm:spPr/>
      <dgm:t>
        <a:bodyPr/>
        <a:lstStyle/>
        <a:p>
          <a:endParaRPr lang="en-US"/>
        </a:p>
      </dgm:t>
    </dgm:pt>
    <dgm:pt modelId="{0C787E32-FB85-49BE-BB19-59CF96719ED7}">
      <dgm:prSet/>
      <dgm:spPr/>
      <dgm:t>
        <a:bodyPr/>
        <a:lstStyle/>
        <a:p>
          <a:r>
            <a:rPr lang="en-US"/>
            <a:t>Kluczowe jest mądre wykorzystanie położenia geograficznego w polityce i gospodarce.</a:t>
          </a:r>
        </a:p>
      </dgm:t>
    </dgm:pt>
    <dgm:pt modelId="{308B874F-090D-447F-A590-FE9C35C1F870}" type="parTrans" cxnId="{98977089-5D97-42A2-BD6A-4E7CE564FEDD}">
      <dgm:prSet/>
      <dgm:spPr/>
      <dgm:t>
        <a:bodyPr/>
        <a:lstStyle/>
        <a:p>
          <a:endParaRPr lang="en-US"/>
        </a:p>
      </dgm:t>
    </dgm:pt>
    <dgm:pt modelId="{4FBDCF9A-C9C6-4414-A0B8-39BF0C94FD66}" type="sibTrans" cxnId="{98977089-5D97-42A2-BD6A-4E7CE564FEDD}">
      <dgm:prSet/>
      <dgm:spPr/>
      <dgm:t>
        <a:bodyPr/>
        <a:lstStyle/>
        <a:p>
          <a:endParaRPr lang="en-US"/>
        </a:p>
      </dgm:t>
    </dgm:pt>
    <dgm:pt modelId="{0E686610-F8C2-4FE1-97A7-2424DF44BDBF}" type="pres">
      <dgm:prSet presAssocID="{7B9A5172-631A-4BE4-B07A-C0AAEBFF20E1}" presName="linear" presStyleCnt="0">
        <dgm:presLayoutVars>
          <dgm:animLvl val="lvl"/>
          <dgm:resizeHandles val="exact"/>
        </dgm:presLayoutVars>
      </dgm:prSet>
      <dgm:spPr/>
    </dgm:pt>
    <dgm:pt modelId="{50AEC0DF-1B10-43A5-AFA6-633D063F3E46}" type="pres">
      <dgm:prSet presAssocID="{8E0FADF1-3FB4-44D7-A023-87BF9D0A45B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FC6079B-7FD7-4FDD-BB88-02092B997174}" type="pres">
      <dgm:prSet presAssocID="{435A356E-AA31-4EC2-B62E-50CD3436F757}" presName="spacer" presStyleCnt="0"/>
      <dgm:spPr/>
    </dgm:pt>
    <dgm:pt modelId="{0643377E-6FAC-480F-B103-A777741127C2}" type="pres">
      <dgm:prSet presAssocID="{0C787E32-FB85-49BE-BB19-59CF96719ED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DEFC434-03D1-44AD-9B7E-F3FCF7F28978}" srcId="{7B9A5172-631A-4BE4-B07A-C0AAEBFF20E1}" destId="{8E0FADF1-3FB4-44D7-A023-87BF9D0A45BC}" srcOrd="0" destOrd="0" parTransId="{6692FC44-CE3E-4CCA-944A-19037FF281AB}" sibTransId="{435A356E-AA31-4EC2-B62E-50CD3436F757}"/>
    <dgm:cxn modelId="{6E6A8257-5FBD-4744-948B-A0FDCF6633C6}" type="presOf" srcId="{0C787E32-FB85-49BE-BB19-59CF96719ED7}" destId="{0643377E-6FAC-480F-B103-A777741127C2}" srcOrd="0" destOrd="0" presId="urn:microsoft.com/office/officeart/2005/8/layout/vList2"/>
    <dgm:cxn modelId="{98977089-5D97-42A2-BD6A-4E7CE564FEDD}" srcId="{7B9A5172-631A-4BE4-B07A-C0AAEBFF20E1}" destId="{0C787E32-FB85-49BE-BB19-59CF96719ED7}" srcOrd="1" destOrd="0" parTransId="{308B874F-090D-447F-A590-FE9C35C1F870}" sibTransId="{4FBDCF9A-C9C6-4414-A0B8-39BF0C94FD66}"/>
    <dgm:cxn modelId="{2DC2D3B7-935B-4CE0-90C5-543354E65F2D}" type="presOf" srcId="{8E0FADF1-3FB4-44D7-A023-87BF9D0A45BC}" destId="{50AEC0DF-1B10-43A5-AFA6-633D063F3E46}" srcOrd="0" destOrd="0" presId="urn:microsoft.com/office/officeart/2005/8/layout/vList2"/>
    <dgm:cxn modelId="{A7A4C8EC-A925-47D1-B172-A75B53FF5E5E}" type="presOf" srcId="{7B9A5172-631A-4BE4-B07A-C0AAEBFF20E1}" destId="{0E686610-F8C2-4FE1-97A7-2424DF44BDBF}" srcOrd="0" destOrd="0" presId="urn:microsoft.com/office/officeart/2005/8/layout/vList2"/>
    <dgm:cxn modelId="{07D40916-BA45-4D16-932A-2982A6E351EC}" type="presParOf" srcId="{0E686610-F8C2-4FE1-97A7-2424DF44BDBF}" destId="{50AEC0DF-1B10-43A5-AFA6-633D063F3E46}" srcOrd="0" destOrd="0" presId="urn:microsoft.com/office/officeart/2005/8/layout/vList2"/>
    <dgm:cxn modelId="{0C22C620-98AA-4DE3-B4FA-35069B918FF6}" type="presParOf" srcId="{0E686610-F8C2-4FE1-97A7-2424DF44BDBF}" destId="{7FC6079B-7FD7-4FDD-BB88-02092B997174}" srcOrd="1" destOrd="0" presId="urn:microsoft.com/office/officeart/2005/8/layout/vList2"/>
    <dgm:cxn modelId="{BF0C665D-6135-4556-A495-C83FCB85B0FB}" type="presParOf" srcId="{0E686610-F8C2-4FE1-97A7-2424DF44BDBF}" destId="{0643377E-6FAC-480F-B103-A777741127C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FD1E5-93D5-4D09-82A3-F653C75CF769}">
      <dsp:nvSpPr>
        <dsp:cNvPr id="0" name=""/>
        <dsp:cNvSpPr/>
      </dsp:nvSpPr>
      <dsp:spPr>
        <a:xfrm>
          <a:off x="603" y="1092720"/>
          <a:ext cx="2352732" cy="14116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Polska leży w środkowej części Europy.</a:t>
          </a:r>
        </a:p>
      </dsp:txBody>
      <dsp:txXfrm>
        <a:off x="603" y="1092720"/>
        <a:ext cx="2352732" cy="1411639"/>
      </dsp:txXfrm>
    </dsp:sp>
    <dsp:sp modelId="{7072B4FB-7C63-4A70-A994-6F28B7C14B77}">
      <dsp:nvSpPr>
        <dsp:cNvPr id="0" name=""/>
        <dsp:cNvSpPr/>
      </dsp:nvSpPr>
      <dsp:spPr>
        <a:xfrm>
          <a:off x="2588609" y="1092720"/>
          <a:ext cx="2352732" cy="14116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Graniczy z 7 państwami: Niemcy, Czechy, Słowacja, Ukraina, Białoruś, Litwa, Rosja.</a:t>
          </a:r>
        </a:p>
      </dsp:txBody>
      <dsp:txXfrm>
        <a:off x="2588609" y="1092720"/>
        <a:ext cx="2352732" cy="1411639"/>
      </dsp:txXfrm>
    </dsp:sp>
    <dsp:sp modelId="{40BAF370-5E43-45D7-A3DE-4ED92D59F412}">
      <dsp:nvSpPr>
        <dsp:cNvPr id="0" name=""/>
        <dsp:cNvSpPr/>
      </dsp:nvSpPr>
      <dsp:spPr>
        <a:xfrm>
          <a:off x="603" y="2739633"/>
          <a:ext cx="2352732" cy="141163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Dostęp do Morza Bałtyckiego.</a:t>
          </a:r>
        </a:p>
      </dsp:txBody>
      <dsp:txXfrm>
        <a:off x="603" y="2739633"/>
        <a:ext cx="2352732" cy="1411639"/>
      </dsp:txXfrm>
    </dsp:sp>
    <dsp:sp modelId="{57902D4D-3FA8-43F1-A592-ECBD767E4150}">
      <dsp:nvSpPr>
        <dsp:cNvPr id="0" name=""/>
        <dsp:cNvSpPr/>
      </dsp:nvSpPr>
      <dsp:spPr>
        <a:xfrm>
          <a:off x="2588609" y="2739633"/>
          <a:ext cx="2352732" cy="141163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Położenie na skrzyżowaniu ważnych szlaków komunikacyjnych.</a:t>
          </a:r>
        </a:p>
      </dsp:txBody>
      <dsp:txXfrm>
        <a:off x="2588609" y="2739633"/>
        <a:ext cx="2352732" cy="14116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F61FF-0912-4C6D-9364-7F764E9AFC1E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Polska jako łącznik między Wschodem a Zachodem.</a:t>
          </a:r>
        </a:p>
      </dsp:txBody>
      <dsp:txXfrm>
        <a:off x="715337" y="2413"/>
        <a:ext cx="3221521" cy="1932912"/>
      </dsp:txXfrm>
    </dsp:sp>
    <dsp:sp modelId="{702A4DE1-BD3B-49EB-9D87-E3AF4181CB07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Członkostwo w UE, NATO i ONZ.</a:t>
          </a:r>
        </a:p>
      </dsp:txBody>
      <dsp:txXfrm>
        <a:off x="4259011" y="2413"/>
        <a:ext cx="3221521" cy="1932912"/>
      </dsp:txXfrm>
    </dsp:sp>
    <dsp:sp modelId="{51759822-329E-43F6-82F0-5D373253B89F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Umiarkowany klimat sprzyjający rolnictwu i osadnictwu.</a:t>
          </a:r>
        </a:p>
      </dsp:txBody>
      <dsp:txXfrm>
        <a:off x="2487174" y="2257478"/>
        <a:ext cx="3221521" cy="19329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F31AD5-76C3-46B7-A07A-B29DF0CD3BF4}">
      <dsp:nvSpPr>
        <dsp:cNvPr id="0" name=""/>
        <dsp:cNvSpPr/>
      </dsp:nvSpPr>
      <dsp:spPr>
        <a:xfrm>
          <a:off x="0" y="96709"/>
          <a:ext cx="5000124" cy="9945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Dostęp do morza – porty Gdańsk, Gdynia, Szczecin.</a:t>
          </a:r>
        </a:p>
      </dsp:txBody>
      <dsp:txXfrm>
        <a:off x="48547" y="145256"/>
        <a:ext cx="4903030" cy="897406"/>
      </dsp:txXfrm>
    </dsp:sp>
    <dsp:sp modelId="{456066E0-8036-448B-B338-C14CDFF11A5F}">
      <dsp:nvSpPr>
        <dsp:cNvPr id="0" name=""/>
        <dsp:cNvSpPr/>
      </dsp:nvSpPr>
      <dsp:spPr>
        <a:xfrm>
          <a:off x="0" y="1163209"/>
          <a:ext cx="5000124" cy="994500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Rozwój handlu i transportu.</a:t>
          </a:r>
        </a:p>
      </dsp:txBody>
      <dsp:txXfrm>
        <a:off x="48547" y="1211756"/>
        <a:ext cx="4903030" cy="897406"/>
      </dsp:txXfrm>
    </dsp:sp>
    <dsp:sp modelId="{1737B0FC-F013-41C7-9BDE-1786A259D40F}">
      <dsp:nvSpPr>
        <dsp:cNvPr id="0" name=""/>
        <dsp:cNvSpPr/>
      </dsp:nvSpPr>
      <dsp:spPr>
        <a:xfrm>
          <a:off x="0" y="2229710"/>
          <a:ext cx="5000124" cy="99450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Fundusze unijne i współpraca gospodarcza.</a:t>
          </a:r>
        </a:p>
      </dsp:txBody>
      <dsp:txXfrm>
        <a:off x="48547" y="2278257"/>
        <a:ext cx="4903030" cy="897406"/>
      </dsp:txXfrm>
    </dsp:sp>
    <dsp:sp modelId="{CBD4535A-105C-4906-B5F5-38CD4BC5D5F4}">
      <dsp:nvSpPr>
        <dsp:cNvPr id="0" name=""/>
        <dsp:cNvSpPr/>
      </dsp:nvSpPr>
      <dsp:spPr>
        <a:xfrm>
          <a:off x="0" y="3296210"/>
          <a:ext cx="5000124" cy="994500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Pozycja tranzytowa.</a:t>
          </a:r>
        </a:p>
      </dsp:txBody>
      <dsp:txXfrm>
        <a:off x="48547" y="3344757"/>
        <a:ext cx="4903030" cy="897406"/>
      </dsp:txXfrm>
    </dsp:sp>
    <dsp:sp modelId="{23E96C32-F285-44E7-9261-C1E104AB2D57}">
      <dsp:nvSpPr>
        <dsp:cNvPr id="0" name=""/>
        <dsp:cNvSpPr/>
      </dsp:nvSpPr>
      <dsp:spPr>
        <a:xfrm>
          <a:off x="0" y="4362710"/>
          <a:ext cx="5000124" cy="9945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Atrakcyjność turystyczna – morze, góry, jeziora.</a:t>
          </a:r>
        </a:p>
      </dsp:txBody>
      <dsp:txXfrm>
        <a:off x="48547" y="4411257"/>
        <a:ext cx="4903030" cy="897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FFCD9-C8EF-4A68-BA2A-4C80DAA166DD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E0FA6C-E5AC-48A0-A28A-4A99E6E26084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Intensywne kontakty międzynarodowe.</a:t>
          </a:r>
        </a:p>
      </dsp:txBody>
      <dsp:txXfrm>
        <a:off x="0" y="0"/>
        <a:ext cx="4718785" cy="1382683"/>
      </dsp:txXfrm>
    </dsp:sp>
    <dsp:sp modelId="{FBF58D78-FA93-4F32-8232-FDBAFC0FDA2C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F11FC5-29DF-4B17-AA89-5F46A072C803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Zróżnicowane relacje polityczne i gospodarcze.</a:t>
          </a:r>
        </a:p>
      </dsp:txBody>
      <dsp:txXfrm>
        <a:off x="0" y="1382683"/>
        <a:ext cx="4718785" cy="1382683"/>
      </dsp:txXfrm>
    </dsp:sp>
    <dsp:sp modelId="{26B417CA-9FA7-462A-A466-A3B380E5FBB0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0FF96-4C8F-46DA-B358-F7A865542AEE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Klimat umiarkowany przejściowy.</a:t>
          </a:r>
        </a:p>
      </dsp:txBody>
      <dsp:txXfrm>
        <a:off x="0" y="2765367"/>
        <a:ext cx="4718785" cy="1382683"/>
      </dsp:txXfrm>
    </dsp:sp>
    <dsp:sp modelId="{654E1F45-85DE-4CE8-AD2A-4F248A051D74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3F485D-3C84-4DD5-96FC-553D377386ED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Zróżnicowanie kulturowe i historyczne.</a:t>
          </a:r>
        </a:p>
      </dsp:txBody>
      <dsp:txXfrm>
        <a:off x="0" y="4148051"/>
        <a:ext cx="4718785" cy="13826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351E0-9851-4C9D-92AF-DDC6F7FF8CF6}">
      <dsp:nvSpPr>
        <dsp:cNvPr id="0" name=""/>
        <dsp:cNvSpPr/>
      </dsp:nvSpPr>
      <dsp:spPr>
        <a:xfrm>
          <a:off x="0" y="21716"/>
          <a:ext cx="4941945" cy="12331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Między dużymi potęgami – Niemcy i Rosja.</a:t>
          </a:r>
        </a:p>
      </dsp:txBody>
      <dsp:txXfrm>
        <a:off x="60199" y="81915"/>
        <a:ext cx="4821547" cy="1112781"/>
      </dsp:txXfrm>
    </dsp:sp>
    <dsp:sp modelId="{B0226502-E36F-4BEC-942D-4D58CABED850}">
      <dsp:nvSpPr>
        <dsp:cNvPr id="0" name=""/>
        <dsp:cNvSpPr/>
      </dsp:nvSpPr>
      <dsp:spPr>
        <a:xfrm>
          <a:off x="0" y="1344176"/>
          <a:ext cx="4941945" cy="1233179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Migracje i przemyt przez granice.</a:t>
          </a:r>
        </a:p>
      </dsp:txBody>
      <dsp:txXfrm>
        <a:off x="60199" y="1404375"/>
        <a:ext cx="4821547" cy="1112781"/>
      </dsp:txXfrm>
    </dsp:sp>
    <dsp:sp modelId="{928D4C85-1714-4A48-9E7B-37D74918EE95}">
      <dsp:nvSpPr>
        <dsp:cNvPr id="0" name=""/>
        <dsp:cNvSpPr/>
      </dsp:nvSpPr>
      <dsp:spPr>
        <a:xfrm>
          <a:off x="0" y="2666636"/>
          <a:ext cx="4941945" cy="1233179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Ryzyko konfliktów w regionie.</a:t>
          </a:r>
        </a:p>
      </dsp:txBody>
      <dsp:txXfrm>
        <a:off x="60199" y="2726835"/>
        <a:ext cx="4821547" cy="1112781"/>
      </dsp:txXfrm>
    </dsp:sp>
    <dsp:sp modelId="{2EA51EC0-559E-4C6D-B83A-806AA9A9EABA}">
      <dsp:nvSpPr>
        <dsp:cNvPr id="0" name=""/>
        <dsp:cNvSpPr/>
      </dsp:nvSpPr>
      <dsp:spPr>
        <a:xfrm>
          <a:off x="0" y="3989096"/>
          <a:ext cx="4941945" cy="123317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Zanieczyszczenia transgraniczne.</a:t>
          </a:r>
        </a:p>
      </dsp:txBody>
      <dsp:txXfrm>
        <a:off x="60199" y="4049295"/>
        <a:ext cx="4821547" cy="11127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59223F-6860-477B-82C3-BAC640FDE044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AF3618-E24B-4636-B1FA-84789FD25F81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Polska jako most współpracy między Wschodem a Zachodem.</a:t>
          </a:r>
        </a:p>
      </dsp:txBody>
      <dsp:txXfrm>
        <a:off x="283960" y="1066136"/>
        <a:ext cx="2107770" cy="1308711"/>
      </dsp:txXfrm>
    </dsp:sp>
    <dsp:sp modelId="{4FD5DD2B-26DF-493C-9B08-7765F01AFDA9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4C5E6-F3F6-494C-9895-A52FF678AEDE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Potencjał rozwoju transportu, logistyki i handlu.</a:t>
          </a:r>
        </a:p>
      </dsp:txBody>
      <dsp:txXfrm>
        <a:off x="2959652" y="1066136"/>
        <a:ext cx="2107770" cy="1308711"/>
      </dsp:txXfrm>
    </dsp:sp>
    <dsp:sp modelId="{BCC7AEF0-8487-41EB-B881-CF2FD6B7DCB9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42C4A-9960-404F-937C-E15D4729C1F9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Potrzeba bezpieczeństwa energetycznego i militarnego.</a:t>
          </a:r>
        </a:p>
      </dsp:txBody>
      <dsp:txXfrm>
        <a:off x="5635343" y="1066136"/>
        <a:ext cx="2107770" cy="13087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AEC0DF-1B10-43A5-AFA6-633D063F3E46}">
      <dsp:nvSpPr>
        <dsp:cNvPr id="0" name=""/>
        <dsp:cNvSpPr/>
      </dsp:nvSpPr>
      <dsp:spPr>
        <a:xfrm>
          <a:off x="0" y="69416"/>
          <a:ext cx="4941945" cy="25108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Położenie Polski daje liczne korzyści gospodarcze i strategiczne, ale też niesie zagrożenia polityczne i środowiskowe.</a:t>
          </a:r>
        </a:p>
      </dsp:txBody>
      <dsp:txXfrm>
        <a:off x="122568" y="191984"/>
        <a:ext cx="4696809" cy="2265683"/>
      </dsp:txXfrm>
    </dsp:sp>
    <dsp:sp modelId="{0643377E-6FAC-480F-B103-A777741127C2}">
      <dsp:nvSpPr>
        <dsp:cNvPr id="0" name=""/>
        <dsp:cNvSpPr/>
      </dsp:nvSpPr>
      <dsp:spPr>
        <a:xfrm>
          <a:off x="0" y="2663756"/>
          <a:ext cx="4941945" cy="251081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Kluczowe jest mądre wykorzystanie położenia geograficznego w polityce i gospodarce.</a:t>
          </a:r>
        </a:p>
      </dsp:txBody>
      <dsp:txXfrm>
        <a:off x="122568" y="2786324"/>
        <a:ext cx="4696809" cy="2265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57B4C-8FB7-486F-93B5-8F7A8DB6775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C8CAF-01AF-4B04-9D00-9A97BC3C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97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Warto pokazać mapę fizyczną Europy z zaznaczoną Polską.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Omów, jak członkostwo w organizacjach międzynarodowych wpływa na pozycję Polski.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Pokaż wykres dotyczący ruchu towarowego w portach lub turystyki.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Można w tle pokazać mapę historyczną Polski z różnych okresów.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Porozmawiaj o aktualnej sytuacji geopolitycznej w Europie Środkowo-Wschodniej.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Zaproponuj dyskusję: jak Polska może wykorzystać swoje położenie w przyszłości?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Zakończ lekcję pytaniem do uczniów: jakie inne kraje korzystają na swoim położeniu geograficznym?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pl-PL" sz="4200">
                <a:solidFill>
                  <a:srgbClr val="FFFFFF"/>
                </a:solidFill>
              </a:rPr>
              <a:t>Położenie Polski w Europie – konsekwencje, korzyści, zagrożenia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dirty="0"/>
              <a:t>Autor: </a:t>
            </a:r>
            <a:r>
              <a:rPr lang="pl-PL" dirty="0"/>
              <a:t>Agata </a:t>
            </a:r>
            <a:r>
              <a:rPr lang="pl-PL" dirty="0" err="1"/>
              <a:t>Dziełyńska</a:t>
            </a:r>
            <a:endParaRPr lang="pl-PL"/>
          </a:p>
          <a:p>
            <a:pPr algn="l"/>
            <a:r>
              <a:rPr dirty="0" err="1"/>
              <a:t>Przedmiot</a:t>
            </a:r>
            <a:r>
              <a:rPr dirty="0"/>
              <a:t>: Geografia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aph of a graph&#10;&#10;AI-generated content may be incorrect.">
            <a:extLst>
              <a:ext uri="{FF2B5EF4-FFF2-40B4-BE49-F238E27FC236}">
                <a16:creationId xmlns:a16="http://schemas.microsoft.com/office/drawing/2014/main" id="{15453561-CC6C-6419-C918-45E7ED09D8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6109" y="469900"/>
            <a:ext cx="7473949" cy="5605463"/>
          </a:xfrm>
        </p:spPr>
      </p:pic>
    </p:spTree>
    <p:extLst>
      <p:ext uri="{BB962C8B-B14F-4D97-AF65-F5344CB8AC3E}">
        <p14:creationId xmlns:p14="http://schemas.microsoft.com/office/powerpoint/2010/main" val="10519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n-US"/>
              <a:t>Zagrożenia wynikające z położenia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3F66375D-F600-79CE-6E20-1DD7D2D2A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415335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poland with different colored lines&#10;&#10;AI-generated content may be incorrect.">
            <a:extLst>
              <a:ext uri="{FF2B5EF4-FFF2-40B4-BE49-F238E27FC236}">
                <a16:creationId xmlns:a16="http://schemas.microsoft.com/office/drawing/2014/main" id="{6737D12C-3B41-89A3-AE87-989F26E05F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6922" y="247650"/>
            <a:ext cx="7326103" cy="6362700"/>
          </a:xfrm>
        </p:spPr>
      </p:pic>
    </p:spTree>
    <p:extLst>
      <p:ext uri="{BB962C8B-B14F-4D97-AF65-F5344CB8AC3E}">
        <p14:creationId xmlns:p14="http://schemas.microsoft.com/office/powerpoint/2010/main" val="397124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US" sz="4200"/>
              <a:t>Znaczenie położenia dla przyszłości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7FC7B5E-2FD8-C993-5655-C561CF5B5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115975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europe with different colored countries/regions&#10;&#10;AI-generated content may be incorrect.">
            <a:extLst>
              <a:ext uri="{FF2B5EF4-FFF2-40B4-BE49-F238E27FC236}">
                <a16:creationId xmlns:a16="http://schemas.microsoft.com/office/drawing/2014/main" id="{DF7789CF-FAD4-14B7-C175-D748DBA9B5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5397" y="393700"/>
            <a:ext cx="8130891" cy="6070600"/>
          </a:xfrm>
        </p:spPr>
      </p:pic>
    </p:spTree>
    <p:extLst>
      <p:ext uri="{BB962C8B-B14F-4D97-AF65-F5344CB8AC3E}">
        <p14:creationId xmlns:p14="http://schemas.microsoft.com/office/powerpoint/2010/main" val="1005269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n-US" sz="3100"/>
              <a:t>Podsumowanie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20C2B3-5DA1-8C13-D6FB-CB6F9709B4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638683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n-US" sz="3700"/>
              <a:t>Położenie geograficzne Polski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5488B1-1AB3-9403-5C71-4BD8DEA65A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271993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europe with red arrow pointing to the country&#10;&#10;AI-generated content may be incorrect.">
            <a:extLst>
              <a:ext uri="{FF2B5EF4-FFF2-40B4-BE49-F238E27FC236}">
                <a16:creationId xmlns:a16="http://schemas.microsoft.com/office/drawing/2014/main" id="{301017FC-1DD3-5E32-D9EC-8044072D3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6874" y="457199"/>
            <a:ext cx="7110251" cy="5768155"/>
          </a:xfrm>
        </p:spPr>
      </p:pic>
    </p:spTree>
    <p:extLst>
      <p:ext uri="{BB962C8B-B14F-4D97-AF65-F5344CB8AC3E}">
        <p14:creationId xmlns:p14="http://schemas.microsoft.com/office/powerpoint/2010/main" val="255816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Znaczenie położenia w Europie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8F644E-730C-59FA-8D79-B75D85840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0780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europe with a red area&#10;&#10;AI-generated content may be incorrect.">
            <a:extLst>
              <a:ext uri="{FF2B5EF4-FFF2-40B4-BE49-F238E27FC236}">
                <a16:creationId xmlns:a16="http://schemas.microsoft.com/office/drawing/2014/main" id="{239DBF0C-4C26-9E7C-0F23-A9410B838E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8908" y="524513"/>
            <a:ext cx="6786184" cy="5808973"/>
          </a:xfrm>
        </p:spPr>
      </p:pic>
    </p:spTree>
    <p:extLst>
      <p:ext uri="{BB962C8B-B14F-4D97-AF65-F5344CB8AC3E}">
        <p14:creationId xmlns:p14="http://schemas.microsoft.com/office/powerpoint/2010/main" val="1658895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Korzyści wynikające z położenia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0CA8B8-3199-B9F2-08F3-8DFA4DF422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37817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a city&#10;&#10;AI-generated content may be incorrect.">
            <a:extLst>
              <a:ext uri="{FF2B5EF4-FFF2-40B4-BE49-F238E27FC236}">
                <a16:creationId xmlns:a16="http://schemas.microsoft.com/office/drawing/2014/main" id="{91C5E3CB-2C30-0952-4402-9ABD412CAC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806" y="793750"/>
            <a:ext cx="7748388" cy="5156200"/>
          </a:xfrm>
        </p:spPr>
      </p:pic>
    </p:spTree>
    <p:extLst>
      <p:ext uri="{BB962C8B-B14F-4D97-AF65-F5344CB8AC3E}">
        <p14:creationId xmlns:p14="http://schemas.microsoft.com/office/powerpoint/2010/main" val="62522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map of a sea&#10;&#10;AI-generated content may be incorrect.">
            <a:extLst>
              <a:ext uri="{FF2B5EF4-FFF2-40B4-BE49-F238E27FC236}">
                <a16:creationId xmlns:a16="http://schemas.microsoft.com/office/drawing/2014/main" id="{E43FDE93-0545-D515-350B-26D72E2B5A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147" y="1333501"/>
            <a:ext cx="7907706" cy="3677444"/>
          </a:xfrm>
        </p:spPr>
      </p:pic>
    </p:spTree>
    <p:extLst>
      <p:ext uri="{BB962C8B-B14F-4D97-AF65-F5344CB8AC3E}">
        <p14:creationId xmlns:p14="http://schemas.microsoft.com/office/powerpoint/2010/main" val="2901740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Konsekwencje położenia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25A339-DC72-CCA5-467B-2BBB92DCD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893060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327</Words>
  <Application>Microsoft Office PowerPoint</Application>
  <PresentationFormat>On-screen Show (4:3)</PresentationFormat>
  <Paragraphs>42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Calibri</vt:lpstr>
      <vt:lpstr>Office Theme</vt:lpstr>
      <vt:lpstr>Położenie Polski w Europie – konsekwencje, korzyści, zagrożenia</vt:lpstr>
      <vt:lpstr>Położenie geograficzne Polski</vt:lpstr>
      <vt:lpstr>PowerPoint Presentation</vt:lpstr>
      <vt:lpstr>Znaczenie położenia w Europie</vt:lpstr>
      <vt:lpstr>PowerPoint Presentation</vt:lpstr>
      <vt:lpstr>Korzyści wynikające z położenia</vt:lpstr>
      <vt:lpstr>PowerPoint Presentation</vt:lpstr>
      <vt:lpstr>PowerPoint Presentation</vt:lpstr>
      <vt:lpstr>Konsekwencje położenia</vt:lpstr>
      <vt:lpstr>PowerPoint Presentation</vt:lpstr>
      <vt:lpstr>Zagrożenia wynikające z położenia</vt:lpstr>
      <vt:lpstr>PowerPoint Presentation</vt:lpstr>
      <vt:lpstr>Znaczenie położenia dla przyszłości</vt:lpstr>
      <vt:lpstr>PowerPoint Presentation</vt:lpstr>
      <vt:lpstr>Podsumowanie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Agata Dzielynska</dc:creator>
  <cp:keywords/>
  <dc:description>generated using python-pptx</dc:description>
  <cp:lastModifiedBy>Agata Dzielynska</cp:lastModifiedBy>
  <cp:revision>4</cp:revision>
  <dcterms:created xsi:type="dcterms:W3CDTF">2013-01-27T09:14:16Z</dcterms:created>
  <dcterms:modified xsi:type="dcterms:W3CDTF">2025-10-24T19:48:31Z</dcterms:modified>
  <cp:category/>
</cp:coreProperties>
</file>